
<file path=[Content_Types].xml><?xml version="1.0" encoding="utf-8"?>
<Types xmlns="http://schemas.openxmlformats.org/package/2006/content-types">
  <Default Extension="glb" ContentType="model/gltf.binary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2"/>
  </p:notesMasterIdLst>
  <p:sldIdLst>
    <p:sldId id="256" r:id="rId2"/>
    <p:sldId id="257" r:id="rId3"/>
    <p:sldId id="261" r:id="rId4"/>
    <p:sldId id="265" r:id="rId5"/>
    <p:sldId id="268" r:id="rId6"/>
    <p:sldId id="267" r:id="rId7"/>
    <p:sldId id="270" r:id="rId8"/>
    <p:sldId id="269" r:id="rId9"/>
    <p:sldId id="276" r:id="rId10"/>
    <p:sldId id="283" r:id="rId11"/>
    <p:sldId id="284" r:id="rId12"/>
    <p:sldId id="285" r:id="rId13"/>
    <p:sldId id="286" r:id="rId14"/>
    <p:sldId id="287" r:id="rId15"/>
    <p:sldId id="288" r:id="rId16"/>
    <p:sldId id="289" r:id="rId17"/>
    <p:sldId id="290" r:id="rId18"/>
    <p:sldId id="312" r:id="rId19"/>
    <p:sldId id="279" r:id="rId20"/>
    <p:sldId id="291" r:id="rId21"/>
    <p:sldId id="293" r:id="rId22"/>
    <p:sldId id="292" r:id="rId23"/>
    <p:sldId id="282" r:id="rId24"/>
    <p:sldId id="305" r:id="rId25"/>
    <p:sldId id="302" r:id="rId26"/>
    <p:sldId id="313" r:id="rId27"/>
    <p:sldId id="307" r:id="rId28"/>
    <p:sldId id="306" r:id="rId29"/>
    <p:sldId id="308" r:id="rId30"/>
    <p:sldId id="309" r:id="rId31"/>
    <p:sldId id="311" r:id="rId32"/>
    <p:sldId id="310" r:id="rId33"/>
    <p:sldId id="303" r:id="rId34"/>
    <p:sldId id="301" r:id="rId35"/>
    <p:sldId id="296" r:id="rId36"/>
    <p:sldId id="297" r:id="rId37"/>
    <p:sldId id="298" r:id="rId38"/>
    <p:sldId id="304" r:id="rId39"/>
    <p:sldId id="280" r:id="rId40"/>
    <p:sldId id="314" r:id="rId41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580E2D1A-CE1A-4D8A-BBA1-A8CA17712752}">
          <p14:sldIdLst>
            <p14:sldId id="256"/>
          </p14:sldIdLst>
        </p14:section>
        <p14:section name="Plan A" id="{64037132-2762-457C-B017-97B12788070B}">
          <p14:sldIdLst>
            <p14:sldId id="257"/>
          </p14:sldIdLst>
        </p14:section>
        <p14:section name="Plan A+1" id="{4231579E-DEF9-46C5-A7D3-0E12A5A221F3}">
          <p14:sldIdLst>
            <p14:sldId id="261"/>
            <p14:sldId id="265"/>
            <p14:sldId id="268"/>
            <p14:sldId id="267"/>
          </p14:sldIdLst>
        </p14:section>
        <p14:section name="Plan A+2" id="{37213A72-B373-401A-9761-0E3AF5BBB22B}">
          <p14:sldIdLst>
            <p14:sldId id="270"/>
            <p14:sldId id="269"/>
          </p14:sldIdLst>
        </p14:section>
        <p14:section name="calQ" id="{E4928F3A-C163-4E5C-9B44-06EDE04118DA}">
          <p14:sldIdLst>
            <p14:sldId id="276"/>
            <p14:sldId id="283"/>
          </p14:sldIdLst>
        </p14:section>
        <p14:section name="len" id="{2C203350-E081-483E-BC10-34A14422C163}">
          <p14:sldIdLst>
            <p14:sldId id="284"/>
            <p14:sldId id="285"/>
          </p14:sldIdLst>
        </p14:section>
        <p14:section name="Qsum" id="{5B5A8207-5C24-4BAA-9D1E-8A7D67336949}">
          <p14:sldIdLst>
            <p14:sldId id="286"/>
            <p14:sldId id="287"/>
          </p14:sldIdLst>
        </p14:section>
        <p14:section name="filter" id="{6CC2DE98-7411-4D26-8C64-1387C6D72E83}">
          <p14:sldIdLst>
            <p14:sldId id="288"/>
            <p14:sldId id="289"/>
          </p14:sldIdLst>
        </p14:section>
        <p14:section name="newFASTQ" id="{A9FE1B78-87C2-488F-8013-DCF32726D253}">
          <p14:sldIdLst>
            <p14:sldId id="290"/>
          </p14:sldIdLst>
        </p14:section>
        <p14:section name="write code" id="{043C5AD5-ECF1-487F-BE41-BB70E37C81E5}">
          <p14:sldIdLst>
            <p14:sldId id="312"/>
            <p14:sldId id="279"/>
            <p14:sldId id="291"/>
            <p14:sldId id="293"/>
            <p14:sldId id="292"/>
            <p14:sldId id="282"/>
            <p14:sldId id="305"/>
            <p14:sldId id="302"/>
            <p14:sldId id="313"/>
            <p14:sldId id="307"/>
            <p14:sldId id="306"/>
            <p14:sldId id="308"/>
            <p14:sldId id="309"/>
            <p14:sldId id="311"/>
            <p14:sldId id="310"/>
            <p14:sldId id="303"/>
            <p14:sldId id="301"/>
            <p14:sldId id="296"/>
            <p14:sldId id="297"/>
            <p14:sldId id="298"/>
            <p14:sldId id="304"/>
          </p14:sldIdLst>
        </p14:section>
        <p14:section name="combine &amp; check code" id="{123BA4F7-DEA5-48C8-9EFD-0BA8C83AB84A}">
          <p14:sldIdLst>
            <p14:sldId id="280"/>
            <p14:sldId id="31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88CC9"/>
    <a:srgbClr val="009900"/>
    <a:srgbClr val="008000"/>
    <a:srgbClr val="502F89"/>
    <a:srgbClr val="7B51C3"/>
    <a:srgbClr val="BDE0FE"/>
    <a:srgbClr val="E3C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273DA74-F4DB-4245-8560-CF109584B054}" v="201" dt="2024-12-04T05:13:31.39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931"/>
    <p:restoredTop sz="71280"/>
  </p:normalViewPr>
  <p:slideViewPr>
    <p:cSldViewPr snapToGrid="0">
      <p:cViewPr varScale="1">
        <p:scale>
          <a:sx n="75" d="100"/>
          <a:sy n="75" d="100"/>
        </p:scale>
        <p:origin x="1152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48" Type="http://schemas.microsoft.com/office/2015/10/relationships/revisionInfo" Target="revisionInfo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est User" userId="S::urn:spo:anon#3ac42eccd8b3543ab7873f50e6503c132e3f991ca536a710d8d2615bec8fc577::" providerId="AD" clId="Web-{A337D97F-7444-146E-0000-BA96F60349DC}"/>
    <pc:docChg chg="addSld delSld modSld">
      <pc:chgData name="Guest User" userId="S::urn:spo:anon#3ac42eccd8b3543ab7873f50e6503c132e3f991ca536a710d8d2615bec8fc577::" providerId="AD" clId="Web-{A337D97F-7444-146E-0000-BA96F60349DC}" dt="2024-10-04T08:02:27.949" v="217" actId="20577"/>
      <pc:docMkLst>
        <pc:docMk/>
      </pc:docMkLst>
      <pc:sldChg chg="addSp modSp del">
        <pc:chgData name="Guest User" userId="S::urn:spo:anon#3ac42eccd8b3543ab7873f50e6503c132e3f991ca536a710d8d2615bec8fc577::" providerId="AD" clId="Web-{A337D97F-7444-146E-0000-BA96F60349DC}" dt="2024-10-04T07:07:00.387" v="112"/>
        <pc:sldMkLst>
          <pc:docMk/>
          <pc:sldMk cId="748863537" sldId="266"/>
        </pc:sldMkLst>
      </pc:sldChg>
      <pc:sldChg chg="addSp delSp modSp add replId">
        <pc:chgData name="Guest User" userId="S::urn:spo:anon#3ac42eccd8b3543ab7873f50e6503c132e3f991ca536a710d8d2615bec8fc577::" providerId="AD" clId="Web-{A337D97F-7444-146E-0000-BA96F60349DC}" dt="2024-10-04T08:02:27.949" v="217" actId="20577"/>
        <pc:sldMkLst>
          <pc:docMk/>
          <pc:sldMk cId="1151821861" sldId="268"/>
        </pc:sldMkLst>
        <pc:spChg chg="add mod">
          <ac:chgData name="Guest User" userId="S::urn:spo:anon#3ac42eccd8b3543ab7873f50e6503c132e3f991ca536a710d8d2615bec8fc577::" providerId="AD" clId="Web-{A337D97F-7444-146E-0000-BA96F60349DC}" dt="2024-10-04T07:14:55.813" v="171" actId="14100"/>
          <ac:spMkLst>
            <pc:docMk/>
            <pc:sldMk cId="1151821861" sldId="268"/>
            <ac:spMk id="9" creationId="{D46D3323-889A-97AA-C56C-B526E600B8FC}"/>
          </ac:spMkLst>
        </pc:spChg>
        <pc:spChg chg="mod">
          <ac:chgData name="Guest User" userId="S::urn:spo:anon#3ac42eccd8b3543ab7873f50e6503c132e3f991ca536a710d8d2615bec8fc577::" providerId="AD" clId="Web-{A337D97F-7444-146E-0000-BA96F60349DC}" dt="2024-10-04T07:15:54.064" v="190" actId="1076"/>
          <ac:spMkLst>
            <pc:docMk/>
            <pc:sldMk cId="1151821861" sldId="268"/>
            <ac:spMk id="21" creationId="{F40A9CE0-4D4A-1289-7287-B8A11A5EFBCF}"/>
          </ac:spMkLst>
        </pc:spChg>
      </pc:sldChg>
    </pc:docChg>
  </pc:docChgLst>
  <pc:docChgLst>
    <pc:chgData name="Guest User" userId="S::urn:spo:anon#3ac42eccd8b3543ab7873f50e6503c132e3f991ca536a710d8d2615bec8fc577::" providerId="AD" clId="Web-{3DF52161-5BD5-4EE6-F76D-C54B34A75332}"/>
    <pc:docChg chg="modSld">
      <pc:chgData name="Guest User" userId="S::urn:spo:anon#3ac42eccd8b3543ab7873f50e6503c132e3f991ca536a710d8d2615bec8fc577::" providerId="AD" clId="Web-{3DF52161-5BD5-4EE6-F76D-C54B34A75332}" dt="2024-12-03T22:17:52.359" v="48" actId="20577"/>
      <pc:docMkLst>
        <pc:docMk/>
      </pc:docMkLst>
      <pc:sldChg chg="modSp modNotes">
        <pc:chgData name="Guest User" userId="S::urn:spo:anon#3ac42eccd8b3543ab7873f50e6503c132e3f991ca536a710d8d2615bec8fc577::" providerId="AD" clId="Web-{3DF52161-5BD5-4EE6-F76D-C54B34A75332}" dt="2024-12-03T22:06:53.490" v="10" actId="20577"/>
        <pc:sldMkLst>
          <pc:docMk/>
          <pc:sldMk cId="1151821861" sldId="268"/>
        </pc:sldMkLst>
        <pc:spChg chg="mod">
          <ac:chgData name="Guest User" userId="S::urn:spo:anon#3ac42eccd8b3543ab7873f50e6503c132e3f991ca536a710d8d2615bec8fc577::" providerId="AD" clId="Web-{3DF52161-5BD5-4EE6-F76D-C54B34A75332}" dt="2024-12-03T22:06:53.490" v="10" actId="20577"/>
          <ac:spMkLst>
            <pc:docMk/>
            <pc:sldMk cId="1151821861" sldId="268"/>
            <ac:spMk id="23" creationId="{66C6A14E-BD0B-FC1F-5E4B-C40E30F27217}"/>
          </ac:spMkLst>
        </pc:spChg>
      </pc:sldChg>
      <pc:sldChg chg="modNotes">
        <pc:chgData name="Guest User" userId="S::urn:spo:anon#3ac42eccd8b3543ab7873f50e6503c132e3f991ca536a710d8d2615bec8fc577::" providerId="AD" clId="Web-{3DF52161-5BD5-4EE6-F76D-C54B34A75332}" dt="2024-12-03T22:08:55.385" v="22"/>
        <pc:sldMkLst>
          <pc:docMk/>
          <pc:sldMk cId="1051601587" sldId="302"/>
        </pc:sldMkLst>
      </pc:sldChg>
      <pc:sldChg chg="modSp">
        <pc:chgData name="Guest User" userId="S::urn:spo:anon#3ac42eccd8b3543ab7873f50e6503c132e3f991ca536a710d8d2615bec8fc577::" providerId="AD" clId="Web-{3DF52161-5BD5-4EE6-F76D-C54B34A75332}" dt="2024-12-03T22:13:39.646" v="37" actId="20577"/>
        <pc:sldMkLst>
          <pc:docMk/>
          <pc:sldMk cId="1967560499" sldId="308"/>
        </pc:sldMkLst>
        <pc:spChg chg="mod">
          <ac:chgData name="Guest User" userId="S::urn:spo:anon#3ac42eccd8b3543ab7873f50e6503c132e3f991ca536a710d8d2615bec8fc577::" providerId="AD" clId="Web-{3DF52161-5BD5-4EE6-F76D-C54B34A75332}" dt="2024-12-03T22:13:39.646" v="37" actId="20577"/>
          <ac:spMkLst>
            <pc:docMk/>
            <pc:sldMk cId="1967560499" sldId="308"/>
            <ac:spMk id="10" creationId="{2463A8CE-77A5-508C-9C60-DE9E9CCB141F}"/>
          </ac:spMkLst>
        </pc:spChg>
        <pc:spChg chg="mod">
          <ac:chgData name="Guest User" userId="S::urn:spo:anon#3ac42eccd8b3543ab7873f50e6503c132e3f991ca536a710d8d2615bec8fc577::" providerId="AD" clId="Web-{3DF52161-5BD5-4EE6-F76D-C54B34A75332}" dt="2024-12-03T22:12:06.783" v="30" actId="20577"/>
          <ac:spMkLst>
            <pc:docMk/>
            <pc:sldMk cId="1967560499" sldId="308"/>
            <ac:spMk id="37" creationId="{385DEDCB-F9D0-8253-8A6D-2F0B520ED170}"/>
          </ac:spMkLst>
        </pc:spChg>
        <pc:grpChg chg="mod">
          <ac:chgData name="Guest User" userId="S::urn:spo:anon#3ac42eccd8b3543ab7873f50e6503c132e3f991ca536a710d8d2615bec8fc577::" providerId="AD" clId="Web-{3DF52161-5BD5-4EE6-F76D-C54B34A75332}" dt="2024-12-03T22:12:50.675" v="33" actId="1076"/>
          <ac:grpSpMkLst>
            <pc:docMk/>
            <pc:sldMk cId="1967560499" sldId="308"/>
            <ac:grpSpMk id="9" creationId="{354799E3-C211-F7CB-30C7-CD59ED3031BF}"/>
          </ac:grpSpMkLst>
        </pc:grpChg>
      </pc:sldChg>
      <pc:sldChg chg="modSp">
        <pc:chgData name="Guest User" userId="S::urn:spo:anon#3ac42eccd8b3543ab7873f50e6503c132e3f991ca536a710d8d2615bec8fc577::" providerId="AD" clId="Web-{3DF52161-5BD5-4EE6-F76D-C54B34A75332}" dt="2024-12-03T22:14:25.382" v="39" actId="20577"/>
        <pc:sldMkLst>
          <pc:docMk/>
          <pc:sldMk cId="710419838" sldId="309"/>
        </pc:sldMkLst>
        <pc:spChg chg="mod">
          <ac:chgData name="Guest User" userId="S::urn:spo:anon#3ac42eccd8b3543ab7873f50e6503c132e3f991ca536a710d8d2615bec8fc577::" providerId="AD" clId="Web-{3DF52161-5BD5-4EE6-F76D-C54B34A75332}" dt="2024-12-03T22:14:25.382" v="39" actId="20577"/>
          <ac:spMkLst>
            <pc:docMk/>
            <pc:sldMk cId="710419838" sldId="309"/>
            <ac:spMk id="37" creationId="{385DEDCB-F9D0-8253-8A6D-2F0B520ED170}"/>
          </ac:spMkLst>
        </pc:spChg>
      </pc:sldChg>
      <pc:sldChg chg="modSp">
        <pc:chgData name="Guest User" userId="S::urn:spo:anon#3ac42eccd8b3543ab7873f50e6503c132e3f991ca536a710d8d2615bec8fc577::" providerId="AD" clId="Web-{3DF52161-5BD5-4EE6-F76D-C54B34A75332}" dt="2024-12-03T22:17:52.359" v="48" actId="20577"/>
        <pc:sldMkLst>
          <pc:docMk/>
          <pc:sldMk cId="2988026693" sldId="310"/>
        </pc:sldMkLst>
        <pc:spChg chg="mod">
          <ac:chgData name="Guest User" userId="S::urn:spo:anon#3ac42eccd8b3543ab7873f50e6503c132e3f991ca536a710d8d2615bec8fc577::" providerId="AD" clId="Web-{3DF52161-5BD5-4EE6-F76D-C54B34A75332}" dt="2024-12-03T22:17:52.359" v="48" actId="20577"/>
          <ac:spMkLst>
            <pc:docMk/>
            <pc:sldMk cId="2988026693" sldId="310"/>
            <ac:spMk id="10" creationId="{2463A8CE-77A5-508C-9C60-DE9E9CCB141F}"/>
          </ac:spMkLst>
        </pc:spChg>
      </pc:sldChg>
      <pc:sldChg chg="modNotes">
        <pc:chgData name="Guest User" userId="S::urn:spo:anon#3ac42eccd8b3543ab7873f50e6503c132e3f991ca536a710d8d2615bec8fc577::" providerId="AD" clId="Web-{3DF52161-5BD5-4EE6-F76D-C54B34A75332}" dt="2024-12-03T22:17:03.279" v="45"/>
        <pc:sldMkLst>
          <pc:docMk/>
          <pc:sldMk cId="4032064737" sldId="311"/>
        </pc:sldMkLst>
      </pc:sldChg>
      <pc:sldChg chg="modNotes">
        <pc:chgData name="Guest User" userId="S::urn:spo:anon#3ac42eccd8b3543ab7873f50e6503c132e3f991ca536a710d8d2615bec8fc577::" providerId="AD" clId="Web-{3DF52161-5BD5-4EE6-F76D-C54B34A75332}" dt="2024-12-03T22:10:45.639" v="28"/>
        <pc:sldMkLst>
          <pc:docMk/>
          <pc:sldMk cId="3132073099" sldId="313"/>
        </pc:sldMkLst>
      </pc:sldChg>
    </pc:docChg>
  </pc:docChgLst>
  <pc:docChgLst>
    <pc:chgData name="SORAWAN TIRATRAKOONWICHAYA" userId="94cd43ac-f257-440b-b033-0e982160b0fa" providerId="ADAL" clId="{03B8F661-0074-9C45-AB96-265253B6ECF9}"/>
    <pc:docChg chg="modSld">
      <pc:chgData name="SORAWAN TIRATRAKOONWICHAYA" userId="94cd43ac-f257-440b-b033-0e982160b0fa" providerId="ADAL" clId="{03B8F661-0074-9C45-AB96-265253B6ECF9}" dt="2024-12-02T08:51:15.278" v="0" actId="20577"/>
      <pc:docMkLst>
        <pc:docMk/>
      </pc:docMkLst>
      <pc:sldChg chg="modNotesTx">
        <pc:chgData name="SORAWAN TIRATRAKOONWICHAYA" userId="94cd43ac-f257-440b-b033-0e982160b0fa" providerId="ADAL" clId="{03B8F661-0074-9C45-AB96-265253B6ECF9}" dt="2024-12-02T08:51:15.278" v="0" actId="20577"/>
        <pc:sldMkLst>
          <pc:docMk/>
          <pc:sldMk cId="441092422" sldId="292"/>
        </pc:sldMkLst>
      </pc:sldChg>
    </pc:docChg>
  </pc:docChgLst>
  <pc:docChgLst>
    <pc:chgData name="ผู้ใช้ที่เป็นผู้เยี่ยมชม" userId="S::urn:spo:anon#3ac42eccd8b3543ab7873f50e6503c132e3f991ca536a710d8d2615bec8fc577::" providerId="AD" clId="Web-{B201E50B-E57F-D9A8-485D-0675DDF48309}"/>
    <pc:docChg chg="delSld modSection">
      <pc:chgData name="ผู้ใช้ที่เป็นผู้เยี่ยมชม" userId="S::urn:spo:anon#3ac42eccd8b3543ab7873f50e6503c132e3f991ca536a710d8d2615bec8fc577::" providerId="AD" clId="Web-{B201E50B-E57F-D9A8-485D-0675DDF48309}" dt="2024-12-01T16:55:25.679" v="0"/>
      <pc:docMkLst>
        <pc:docMk/>
      </pc:docMkLst>
      <pc:sldChg chg="del">
        <pc:chgData name="ผู้ใช้ที่เป็นผู้เยี่ยมชม" userId="S::urn:spo:anon#3ac42eccd8b3543ab7873f50e6503c132e3f991ca536a710d8d2615bec8fc577::" providerId="AD" clId="Web-{B201E50B-E57F-D9A8-485D-0675DDF48309}" dt="2024-12-01T16:55:25.679" v="0"/>
        <pc:sldMkLst>
          <pc:docMk/>
          <pc:sldMk cId="1567861217" sldId="299"/>
        </pc:sldMkLst>
      </pc:sldChg>
    </pc:docChg>
  </pc:docChgLst>
  <pc:docChgLst>
    <pc:chgData name="ผู้ใช้ที่เป็นผู้เยี่ยมชม" userId="S::urn:spo:anon#3ac42eccd8b3543ab7873f50e6503c132e3f991ca536a710d8d2615bec8fc577::" providerId="AD" clId="Web-{5532C5E0-70A8-277E-8A16-BC6BE64597CC}"/>
    <pc:docChg chg="modSld">
      <pc:chgData name="ผู้ใช้ที่เป็นผู้เยี่ยมชม" userId="S::urn:spo:anon#3ac42eccd8b3543ab7873f50e6503c132e3f991ca536a710d8d2615bec8fc577::" providerId="AD" clId="Web-{5532C5E0-70A8-277E-8A16-BC6BE64597CC}" dt="2024-12-02T10:27:42.653" v="220"/>
      <pc:docMkLst>
        <pc:docMk/>
      </pc:docMkLst>
      <pc:sldChg chg="modNotes">
        <pc:chgData name="ผู้ใช้ที่เป็นผู้เยี่ยมชม" userId="S::urn:spo:anon#3ac42eccd8b3543ab7873f50e6503c132e3f991ca536a710d8d2615bec8fc577::" providerId="AD" clId="Web-{5532C5E0-70A8-277E-8A16-BC6BE64597CC}" dt="2024-12-02T09:23:55.196" v="164"/>
        <pc:sldMkLst>
          <pc:docMk/>
          <pc:sldMk cId="4198398313" sldId="296"/>
        </pc:sldMkLst>
      </pc:sldChg>
      <pc:sldChg chg="modNotes">
        <pc:chgData name="ผู้ใช้ที่เป็นผู้เยี่ยมชม" userId="S::urn:spo:anon#3ac42eccd8b3543ab7873f50e6503c132e3f991ca536a710d8d2615bec8fc577::" providerId="AD" clId="Web-{5532C5E0-70A8-277E-8A16-BC6BE64597CC}" dt="2024-12-02T09:37:00.571" v="194"/>
        <pc:sldMkLst>
          <pc:docMk/>
          <pc:sldMk cId="3128870270" sldId="297"/>
        </pc:sldMkLst>
      </pc:sldChg>
      <pc:sldChg chg="modNotes">
        <pc:chgData name="ผู้ใช้ที่เป็นผู้เยี่ยมชม" userId="S::urn:spo:anon#3ac42eccd8b3543ab7873f50e6503c132e3f991ca536a710d8d2615bec8fc577::" providerId="AD" clId="Web-{5532C5E0-70A8-277E-8A16-BC6BE64597CC}" dt="2024-12-02T10:27:42.653" v="220"/>
        <pc:sldMkLst>
          <pc:docMk/>
          <pc:sldMk cId="1023213494" sldId="298"/>
        </pc:sldMkLst>
      </pc:sldChg>
      <pc:sldChg chg="modNotes">
        <pc:chgData name="ผู้ใช้ที่เป็นผู้เยี่ยมชม" userId="S::urn:spo:anon#3ac42eccd8b3543ab7873f50e6503c132e3f991ca536a710d8d2615bec8fc577::" providerId="AD" clId="Web-{5532C5E0-70A8-277E-8A16-BC6BE64597CC}" dt="2024-12-02T09:19:45.772" v="78"/>
        <pc:sldMkLst>
          <pc:docMk/>
          <pc:sldMk cId="2912366544" sldId="301"/>
        </pc:sldMkLst>
      </pc:sldChg>
    </pc:docChg>
  </pc:docChgLst>
  <pc:docChgLst>
    <pc:chgData name="Guest User" userId="S::urn:spo:anon#3ac42eccd8b3543ab7873f50e6503c132e3f991ca536a710d8d2615bec8fc577::" providerId="AD" clId="Web-{E991E2CC-9838-58DD-D1BD-30D657277E1C}"/>
    <pc:docChg chg="modSld">
      <pc:chgData name="Guest User" userId="S::urn:spo:anon#3ac42eccd8b3543ab7873f50e6503c132e3f991ca536a710d8d2615bec8fc577::" providerId="AD" clId="Web-{E991E2CC-9838-58DD-D1BD-30D657277E1C}" dt="2024-10-05T23:23:42.197" v="38" actId="20577"/>
      <pc:docMkLst>
        <pc:docMk/>
      </pc:docMkLst>
      <pc:sldChg chg="modSp">
        <pc:chgData name="Guest User" userId="S::urn:spo:anon#3ac42eccd8b3543ab7873f50e6503c132e3f991ca536a710d8d2615bec8fc577::" providerId="AD" clId="Web-{E991E2CC-9838-58DD-D1BD-30D657277E1C}" dt="2024-10-05T23:23:42.197" v="38" actId="20577"/>
        <pc:sldMkLst>
          <pc:docMk/>
          <pc:sldMk cId="1151821861" sldId="268"/>
        </pc:sldMkLst>
      </pc:sldChg>
    </pc:docChg>
  </pc:docChgLst>
  <pc:docChgLst>
    <pc:chgData name="SORAWAN TIRATRAKOONWICHAYA" userId="94cd43ac-f257-440b-b033-0e982160b0fa" providerId="ADAL" clId="{281FDE41-0E5C-45D0-8911-992BB111F8FF}"/>
    <pc:docChg chg="undo custSel addSld delSld modSld sldOrd modMainMaster">
      <pc:chgData name="SORAWAN TIRATRAKOONWICHAYA" userId="94cd43ac-f257-440b-b033-0e982160b0fa" providerId="ADAL" clId="{281FDE41-0E5C-45D0-8911-992BB111F8FF}" dt="2024-10-04T07:34:08.929" v="1684"/>
      <pc:docMkLst>
        <pc:docMk/>
      </pc:docMkLst>
      <pc:sldChg chg="addSp delSp modSp mod setBg chgLayout">
        <pc:chgData name="SORAWAN TIRATRAKOONWICHAYA" userId="94cd43ac-f257-440b-b033-0e982160b0fa" providerId="ADAL" clId="{281FDE41-0E5C-45D0-8911-992BB111F8FF}" dt="2024-10-04T06:35:30.573" v="1086" actId="948"/>
        <pc:sldMkLst>
          <pc:docMk/>
          <pc:sldMk cId="2333560667" sldId="256"/>
        </pc:sldMkLst>
        <pc:spChg chg="mod ord">
          <ac:chgData name="SORAWAN TIRATRAKOONWICHAYA" userId="94cd43ac-f257-440b-b033-0e982160b0fa" providerId="ADAL" clId="{281FDE41-0E5C-45D0-8911-992BB111F8FF}" dt="2024-09-27T12:05:14.299" v="385" actId="6264"/>
          <ac:spMkLst>
            <pc:docMk/>
            <pc:sldMk cId="2333560667" sldId="256"/>
            <ac:spMk id="2" creationId="{FC87FA22-B49B-F11A-76F9-1795DA4A972C}"/>
          </ac:spMkLst>
        </pc:spChg>
        <pc:spChg chg="add mod">
          <ac:chgData name="SORAWAN TIRATRAKOONWICHAYA" userId="94cd43ac-f257-440b-b033-0e982160b0fa" providerId="ADAL" clId="{281FDE41-0E5C-45D0-8911-992BB111F8FF}" dt="2024-10-04T06:35:30.573" v="1086" actId="948"/>
          <ac:spMkLst>
            <pc:docMk/>
            <pc:sldMk cId="2333560667" sldId="256"/>
            <ac:spMk id="4" creationId="{80C3A023-761C-F722-3DB9-E0D77AEEE24D}"/>
          </ac:spMkLst>
        </pc:spChg>
        <pc:cxnChg chg="add mod">
          <ac:chgData name="SORAWAN TIRATRAKOONWICHAYA" userId="94cd43ac-f257-440b-b033-0e982160b0fa" providerId="ADAL" clId="{281FDE41-0E5C-45D0-8911-992BB111F8FF}" dt="2024-09-27T12:31:25.600" v="491" actId="14100"/>
          <ac:cxnSpMkLst>
            <pc:docMk/>
            <pc:sldMk cId="2333560667" sldId="256"/>
            <ac:cxnSpMk id="6" creationId="{48CD5F4D-3AE6-0427-1FAE-F11B1F32AFD1}"/>
          </ac:cxnSpMkLst>
        </pc:cxnChg>
      </pc:sldChg>
      <pc:sldChg chg="addSp delSp modSp new mod modTransition">
        <pc:chgData name="SORAWAN TIRATRAKOONWICHAYA" userId="94cd43ac-f257-440b-b033-0e982160b0fa" providerId="ADAL" clId="{281FDE41-0E5C-45D0-8911-992BB111F8FF}" dt="2024-10-04T07:06:47.936" v="1442"/>
        <pc:sldMkLst>
          <pc:docMk/>
          <pc:sldMk cId="3099095671" sldId="257"/>
        </pc:sldMkLst>
        <pc:spChg chg="mod">
          <ac:chgData name="SORAWAN TIRATRAKOONWICHAYA" userId="94cd43ac-f257-440b-b033-0e982160b0fa" providerId="ADAL" clId="{281FDE41-0E5C-45D0-8911-992BB111F8FF}" dt="2024-09-27T12:27:30.958" v="472" actId="1076"/>
          <ac:spMkLst>
            <pc:docMk/>
            <pc:sldMk cId="3099095671" sldId="257"/>
            <ac:spMk id="2" creationId="{70E530BB-219F-06F6-5779-871A9D424FEE}"/>
          </ac:spMkLst>
        </pc:spChg>
        <pc:spChg chg="add mod">
          <ac:chgData name="SORAWAN TIRATRAKOONWICHAYA" userId="94cd43ac-f257-440b-b033-0e982160b0fa" providerId="ADAL" clId="{281FDE41-0E5C-45D0-8911-992BB111F8FF}" dt="2024-09-27T12:25:49.561" v="458" actId="14100"/>
          <ac:spMkLst>
            <pc:docMk/>
            <pc:sldMk cId="3099095671" sldId="257"/>
            <ac:spMk id="5" creationId="{7927AC44-A6D9-5888-45AD-F24BFED0A499}"/>
          </ac:spMkLst>
        </pc:spChg>
        <pc:spChg chg="add mod">
          <ac:chgData name="SORAWAN TIRATRAKOONWICHAYA" userId="94cd43ac-f257-440b-b033-0e982160b0fa" providerId="ADAL" clId="{281FDE41-0E5C-45D0-8911-992BB111F8FF}" dt="2024-09-27T12:02:01.279" v="377" actId="255"/>
          <ac:spMkLst>
            <pc:docMk/>
            <pc:sldMk cId="3099095671" sldId="257"/>
            <ac:spMk id="18" creationId="{F7BF7DA2-8EB2-4777-D538-9717F12A8A6B}"/>
          </ac:spMkLst>
        </pc:spChg>
        <pc:spChg chg="add mod">
          <ac:chgData name="SORAWAN TIRATRAKOONWICHAYA" userId="94cd43ac-f257-440b-b033-0e982160b0fa" providerId="ADAL" clId="{281FDE41-0E5C-45D0-8911-992BB111F8FF}" dt="2024-09-27T12:09:18.926" v="388"/>
          <ac:spMkLst>
            <pc:docMk/>
            <pc:sldMk cId="3099095671" sldId="257"/>
            <ac:spMk id="20" creationId="{0D8ABFF6-E00D-B98E-11CC-869145AF5AB4}"/>
          </ac:spMkLst>
        </pc:spChg>
        <pc:graphicFrameChg chg="add mod ord">
          <ac:chgData name="SORAWAN TIRATRAKOONWICHAYA" userId="94cd43ac-f257-440b-b033-0e982160b0fa" providerId="ADAL" clId="{281FDE41-0E5C-45D0-8911-992BB111F8FF}" dt="2024-10-04T07:06:47.936" v="1442"/>
          <ac:graphicFrameMkLst>
            <pc:docMk/>
            <pc:sldMk cId="3099095671" sldId="257"/>
            <ac:graphicFrameMk id="9" creationId="{58623DAF-B1AE-C9A3-64C6-3C0A60D9AE05}"/>
          </ac:graphicFrameMkLst>
        </pc:graphicFrameChg>
        <pc:graphicFrameChg chg="add mod modGraphic">
          <ac:chgData name="SORAWAN TIRATRAKOONWICHAYA" userId="94cd43ac-f257-440b-b033-0e982160b0fa" providerId="ADAL" clId="{281FDE41-0E5C-45D0-8911-992BB111F8FF}" dt="2024-09-27T12:28:18.398" v="476" actId="339"/>
          <ac:graphicFrameMkLst>
            <pc:docMk/>
            <pc:sldMk cId="3099095671" sldId="257"/>
            <ac:graphicFrameMk id="21" creationId="{DE7577CF-3834-686E-3838-1D1018192D54}"/>
          </ac:graphicFrameMkLst>
        </pc:graphicFrameChg>
        <pc:picChg chg="add mod">
          <ac:chgData name="SORAWAN TIRATRAKOONWICHAYA" userId="94cd43ac-f257-440b-b033-0e982160b0fa" providerId="ADAL" clId="{281FDE41-0E5C-45D0-8911-992BB111F8FF}" dt="2024-09-27T12:27:36.247" v="474" actId="1076"/>
          <ac:picMkLst>
            <pc:docMk/>
            <pc:sldMk cId="3099095671" sldId="257"/>
            <ac:picMk id="23" creationId="{F92C128A-7A4D-21D0-B63B-3EA85D512D32}"/>
          </ac:picMkLst>
        </pc:picChg>
      </pc:sldChg>
      <pc:sldChg chg="new del">
        <pc:chgData name="SORAWAN TIRATRAKOONWICHAYA" userId="94cd43ac-f257-440b-b033-0e982160b0fa" providerId="ADAL" clId="{281FDE41-0E5C-45D0-8911-992BB111F8FF}" dt="2024-09-27T12:19:29.740" v="439" actId="2696"/>
        <pc:sldMkLst>
          <pc:docMk/>
          <pc:sldMk cId="1248693394" sldId="258"/>
        </pc:sldMkLst>
      </pc:sldChg>
      <pc:sldChg chg="addSp delSp modSp new del mod">
        <pc:chgData name="SORAWAN TIRATRAKOONWICHAYA" userId="94cd43ac-f257-440b-b033-0e982160b0fa" providerId="ADAL" clId="{281FDE41-0E5C-45D0-8911-992BB111F8FF}" dt="2024-10-04T06:21:35.799" v="955" actId="47"/>
        <pc:sldMkLst>
          <pc:docMk/>
          <pc:sldMk cId="1775364679" sldId="258"/>
        </pc:sldMkLst>
      </pc:sldChg>
      <pc:sldChg chg="modSp new del mod modShow">
        <pc:chgData name="SORAWAN TIRATRAKOONWICHAYA" userId="94cd43ac-f257-440b-b033-0e982160b0fa" providerId="ADAL" clId="{281FDE41-0E5C-45D0-8911-992BB111F8FF}" dt="2024-09-27T12:21:11.419" v="444" actId="2696"/>
        <pc:sldMkLst>
          <pc:docMk/>
          <pc:sldMk cId="2076817657" sldId="258"/>
        </pc:sldMkLst>
      </pc:sldChg>
      <pc:sldChg chg="addSp delSp modSp new del mod">
        <pc:chgData name="SORAWAN TIRATRAKOONWICHAYA" userId="94cd43ac-f257-440b-b033-0e982160b0fa" providerId="ADAL" clId="{281FDE41-0E5C-45D0-8911-992BB111F8FF}" dt="2024-09-27T11:39:34.097" v="259" actId="2696"/>
        <pc:sldMkLst>
          <pc:docMk/>
          <pc:sldMk cId="3739658454" sldId="258"/>
        </pc:sldMkLst>
      </pc:sldChg>
      <pc:sldChg chg="modSp add del mod">
        <pc:chgData name="SORAWAN TIRATRAKOONWICHAYA" userId="94cd43ac-f257-440b-b033-0e982160b0fa" providerId="ADAL" clId="{281FDE41-0E5C-45D0-8911-992BB111F8FF}" dt="2024-10-04T06:38:06.175" v="1106" actId="47"/>
        <pc:sldMkLst>
          <pc:docMk/>
          <pc:sldMk cId="2499921748" sldId="259"/>
        </pc:sldMkLst>
      </pc:sldChg>
      <pc:sldChg chg="new del">
        <pc:chgData name="SORAWAN TIRATRAKOONWICHAYA" userId="94cd43ac-f257-440b-b033-0e982160b0fa" providerId="ADAL" clId="{281FDE41-0E5C-45D0-8911-992BB111F8FF}" dt="2024-09-27T12:21:13.669" v="445" actId="2696"/>
        <pc:sldMkLst>
          <pc:docMk/>
          <pc:sldMk cId="3216469607" sldId="259"/>
        </pc:sldMkLst>
      </pc:sldChg>
      <pc:sldChg chg="modSp new del mod">
        <pc:chgData name="SORAWAN TIRATRAKOONWICHAYA" userId="94cd43ac-f257-440b-b033-0e982160b0fa" providerId="ADAL" clId="{281FDE41-0E5C-45D0-8911-992BB111F8FF}" dt="2024-09-27T11:39:17.843" v="255" actId="2696"/>
        <pc:sldMkLst>
          <pc:docMk/>
          <pc:sldMk cId="4189338573" sldId="259"/>
        </pc:sldMkLst>
      </pc:sldChg>
      <pc:sldChg chg="modSp add del mod">
        <pc:chgData name="SORAWAN TIRATRAKOONWICHAYA" userId="94cd43ac-f257-440b-b033-0e982160b0fa" providerId="ADAL" clId="{281FDE41-0E5C-45D0-8911-992BB111F8FF}" dt="2024-10-04T06:38:31.590" v="1113" actId="47"/>
        <pc:sldMkLst>
          <pc:docMk/>
          <pc:sldMk cId="3227924609" sldId="260"/>
        </pc:sldMkLst>
      </pc:sldChg>
      <pc:sldChg chg="addSp delSp modSp add mod ord">
        <pc:chgData name="SORAWAN TIRATRAKOONWICHAYA" userId="94cd43ac-f257-440b-b033-0e982160b0fa" providerId="ADAL" clId="{281FDE41-0E5C-45D0-8911-992BB111F8FF}" dt="2024-10-04T07:18:47.426" v="1510" actId="14100"/>
        <pc:sldMkLst>
          <pc:docMk/>
          <pc:sldMk cId="1262430631" sldId="261"/>
        </pc:sldMkLst>
        <pc:spChg chg="mod">
          <ac:chgData name="SORAWAN TIRATRAKOONWICHAYA" userId="94cd43ac-f257-440b-b033-0e982160b0fa" providerId="ADAL" clId="{281FDE41-0E5C-45D0-8911-992BB111F8FF}" dt="2024-10-04T06:31:49.925" v="1055" actId="14100"/>
          <ac:spMkLst>
            <pc:docMk/>
            <pc:sldMk cId="1262430631" sldId="261"/>
            <ac:spMk id="6" creationId="{DE7FDA51-383F-416D-4609-3430FFDE3039}"/>
          </ac:spMkLst>
        </pc:spChg>
        <pc:spChg chg="mod">
          <ac:chgData name="SORAWAN TIRATRAKOONWICHAYA" userId="94cd43ac-f257-440b-b033-0e982160b0fa" providerId="ADAL" clId="{281FDE41-0E5C-45D0-8911-992BB111F8FF}" dt="2024-10-04T06:16:36.926" v="814" actId="1076"/>
          <ac:spMkLst>
            <pc:docMk/>
            <pc:sldMk cId="1262430631" sldId="261"/>
            <ac:spMk id="8" creationId="{AA4F7C1C-9C62-F145-5773-B273FA7CB1F4}"/>
          </ac:spMkLst>
        </pc:spChg>
        <pc:spChg chg="add mod">
          <ac:chgData name="SORAWAN TIRATRAKOONWICHAYA" userId="94cd43ac-f257-440b-b033-0e982160b0fa" providerId="ADAL" clId="{281FDE41-0E5C-45D0-8911-992BB111F8FF}" dt="2024-10-04T06:16:36.926" v="814" actId="1076"/>
          <ac:spMkLst>
            <pc:docMk/>
            <pc:sldMk cId="1262430631" sldId="261"/>
            <ac:spMk id="13" creationId="{2EB43AAE-D9FB-14DB-01F0-B8FC63BFB611}"/>
          </ac:spMkLst>
        </pc:spChg>
        <pc:spChg chg="add mod">
          <ac:chgData name="SORAWAN TIRATRAKOONWICHAYA" userId="94cd43ac-f257-440b-b033-0e982160b0fa" providerId="ADAL" clId="{281FDE41-0E5C-45D0-8911-992BB111F8FF}" dt="2024-10-04T06:16:53.858" v="815" actId="1076"/>
          <ac:spMkLst>
            <pc:docMk/>
            <pc:sldMk cId="1262430631" sldId="261"/>
            <ac:spMk id="15" creationId="{BC2DF1E4-16D6-E67F-08EE-63D76B5BAB86}"/>
          </ac:spMkLst>
        </pc:spChg>
        <pc:spChg chg="add mod">
          <ac:chgData name="SORAWAN TIRATRAKOONWICHAYA" userId="94cd43ac-f257-440b-b033-0e982160b0fa" providerId="ADAL" clId="{281FDE41-0E5C-45D0-8911-992BB111F8FF}" dt="2024-10-04T06:25:55.340" v="1005" actId="20577"/>
          <ac:spMkLst>
            <pc:docMk/>
            <pc:sldMk cId="1262430631" sldId="261"/>
            <ac:spMk id="19" creationId="{E9A3095B-CDB0-F39B-CD56-3A0EDF1BEAC8}"/>
          </ac:spMkLst>
        </pc:spChg>
        <pc:spChg chg="add mod">
          <ac:chgData name="SORAWAN TIRATRAKOONWICHAYA" userId="94cd43ac-f257-440b-b033-0e982160b0fa" providerId="ADAL" clId="{281FDE41-0E5C-45D0-8911-992BB111F8FF}" dt="2024-10-04T06:17:11.546" v="817" actId="1076"/>
          <ac:spMkLst>
            <pc:docMk/>
            <pc:sldMk cId="1262430631" sldId="261"/>
            <ac:spMk id="21" creationId="{F40A9CE0-4D4A-1289-7287-B8A11A5EFBCF}"/>
          </ac:spMkLst>
        </pc:spChg>
        <pc:cxnChg chg="add mod">
          <ac:chgData name="SORAWAN TIRATRAKOONWICHAYA" userId="94cd43ac-f257-440b-b033-0e982160b0fa" providerId="ADAL" clId="{281FDE41-0E5C-45D0-8911-992BB111F8FF}" dt="2024-10-04T06:22:52.064" v="990" actId="208"/>
          <ac:cxnSpMkLst>
            <pc:docMk/>
            <pc:sldMk cId="1262430631" sldId="261"/>
            <ac:cxnSpMk id="5" creationId="{6EEA5CF9-AB9D-49BC-AA0A-B70422139BA6}"/>
          </ac:cxnSpMkLst>
        </pc:cxnChg>
        <pc:cxnChg chg="add mod">
          <ac:chgData name="SORAWAN TIRATRAKOONWICHAYA" userId="94cd43ac-f257-440b-b033-0e982160b0fa" providerId="ADAL" clId="{281FDE41-0E5C-45D0-8911-992BB111F8FF}" dt="2024-10-04T06:22:52.064" v="990" actId="208"/>
          <ac:cxnSpMkLst>
            <pc:docMk/>
            <pc:sldMk cId="1262430631" sldId="261"/>
            <ac:cxnSpMk id="14" creationId="{6A2359E3-28E7-F8B9-FB38-97AD6CDF1AE1}"/>
          </ac:cxnSpMkLst>
        </pc:cxnChg>
        <pc:cxnChg chg="add mod">
          <ac:chgData name="SORAWAN TIRATRAKOONWICHAYA" userId="94cd43ac-f257-440b-b033-0e982160b0fa" providerId="ADAL" clId="{281FDE41-0E5C-45D0-8911-992BB111F8FF}" dt="2024-10-04T06:22:52.064" v="990" actId="208"/>
          <ac:cxnSpMkLst>
            <pc:docMk/>
            <pc:sldMk cId="1262430631" sldId="261"/>
            <ac:cxnSpMk id="18" creationId="{DC212087-82F3-7D41-6751-F82A8633D7E9}"/>
          </ac:cxnSpMkLst>
        </pc:cxnChg>
        <pc:cxnChg chg="add mod">
          <ac:chgData name="SORAWAN TIRATRAKOONWICHAYA" userId="94cd43ac-f257-440b-b033-0e982160b0fa" providerId="ADAL" clId="{281FDE41-0E5C-45D0-8911-992BB111F8FF}" dt="2024-10-04T06:22:52.064" v="990" actId="208"/>
          <ac:cxnSpMkLst>
            <pc:docMk/>
            <pc:sldMk cId="1262430631" sldId="261"/>
            <ac:cxnSpMk id="20" creationId="{0467B549-B1A1-7AF4-FE3F-A88B06686F90}"/>
          </ac:cxnSpMkLst>
        </pc:cxnChg>
      </pc:sldChg>
      <pc:sldChg chg="delSp modSp add del mod">
        <pc:chgData name="SORAWAN TIRATRAKOONWICHAYA" userId="94cd43ac-f257-440b-b033-0e982160b0fa" providerId="ADAL" clId="{281FDE41-0E5C-45D0-8911-992BB111F8FF}" dt="2024-10-04T06:39:51.674" v="1124" actId="47"/>
        <pc:sldMkLst>
          <pc:docMk/>
          <pc:sldMk cId="800203630" sldId="262"/>
        </pc:sldMkLst>
      </pc:sldChg>
      <pc:sldChg chg="modSp add del mod ord">
        <pc:chgData name="SORAWAN TIRATRAKOONWICHAYA" userId="94cd43ac-f257-440b-b033-0e982160b0fa" providerId="ADAL" clId="{281FDE41-0E5C-45D0-8911-992BB111F8FF}" dt="2024-10-04T06:40:38.478" v="1131" actId="47"/>
        <pc:sldMkLst>
          <pc:docMk/>
          <pc:sldMk cId="487144421" sldId="263"/>
        </pc:sldMkLst>
      </pc:sldChg>
      <pc:sldChg chg="modSp add del mod">
        <pc:chgData name="SORAWAN TIRATRAKOONWICHAYA" userId="94cd43ac-f257-440b-b033-0e982160b0fa" providerId="ADAL" clId="{281FDE41-0E5C-45D0-8911-992BB111F8FF}" dt="2024-10-04T06:40:34.570" v="1129" actId="47"/>
        <pc:sldMkLst>
          <pc:docMk/>
          <pc:sldMk cId="407257314" sldId="264"/>
        </pc:sldMkLst>
      </pc:sldChg>
      <pc:sldChg chg="addSp delSp modSp add mod">
        <pc:chgData name="SORAWAN TIRATRAKOONWICHAYA" userId="94cd43ac-f257-440b-b033-0e982160b0fa" providerId="ADAL" clId="{281FDE41-0E5C-45D0-8911-992BB111F8FF}" dt="2024-10-04T07:31:44.843" v="1664" actId="20577"/>
        <pc:sldMkLst>
          <pc:docMk/>
          <pc:sldMk cId="3658905850" sldId="265"/>
        </pc:sldMkLst>
        <pc:spChg chg="mod">
          <ac:chgData name="SORAWAN TIRATRAKOONWICHAYA" userId="94cd43ac-f257-440b-b033-0e982160b0fa" providerId="ADAL" clId="{281FDE41-0E5C-45D0-8911-992BB111F8FF}" dt="2024-10-04T06:40:27.850" v="1128"/>
          <ac:spMkLst>
            <pc:docMk/>
            <pc:sldMk cId="3658905850" sldId="265"/>
            <ac:spMk id="8" creationId="{AA4F7C1C-9C62-F145-5773-B273FA7CB1F4}"/>
          </ac:spMkLst>
        </pc:spChg>
        <pc:spChg chg="mod">
          <ac:chgData name="SORAWAN TIRATRAKOONWICHAYA" userId="94cd43ac-f257-440b-b033-0e982160b0fa" providerId="ADAL" clId="{281FDE41-0E5C-45D0-8911-992BB111F8FF}" dt="2024-10-04T06:39:42.052" v="1122"/>
          <ac:spMkLst>
            <pc:docMk/>
            <pc:sldMk cId="3658905850" sldId="265"/>
            <ac:spMk id="13" creationId="{2EB43AAE-D9FB-14DB-01F0-B8FC63BFB611}"/>
          </ac:spMkLst>
        </pc:spChg>
        <pc:spChg chg="mod">
          <ac:chgData name="SORAWAN TIRATRAKOONWICHAYA" userId="94cd43ac-f257-440b-b033-0e982160b0fa" providerId="ADAL" clId="{281FDE41-0E5C-45D0-8911-992BB111F8FF}" dt="2024-10-04T07:22:23.991" v="1550" actId="1076"/>
          <ac:spMkLst>
            <pc:docMk/>
            <pc:sldMk cId="3658905850" sldId="265"/>
            <ac:spMk id="15" creationId="{BC2DF1E4-16D6-E67F-08EE-63D76B5BAB86}"/>
          </ac:spMkLst>
        </pc:spChg>
        <pc:spChg chg="add mod">
          <ac:chgData name="SORAWAN TIRATRAKOONWICHAYA" userId="94cd43ac-f257-440b-b033-0e982160b0fa" providerId="ADAL" clId="{281FDE41-0E5C-45D0-8911-992BB111F8FF}" dt="2024-10-04T07:22:23.991" v="1550" actId="1076"/>
          <ac:spMkLst>
            <pc:docMk/>
            <pc:sldMk cId="3658905850" sldId="265"/>
            <ac:spMk id="28" creationId="{BF5A38BF-C90A-CC58-2A5A-7C59CB66D868}"/>
          </ac:spMkLst>
        </pc:spChg>
        <pc:spChg chg="add mod">
          <ac:chgData name="SORAWAN TIRATRAKOONWICHAYA" userId="94cd43ac-f257-440b-b033-0e982160b0fa" providerId="ADAL" clId="{281FDE41-0E5C-45D0-8911-992BB111F8FF}" dt="2024-10-04T07:22:23.991" v="1550" actId="1076"/>
          <ac:spMkLst>
            <pc:docMk/>
            <pc:sldMk cId="3658905850" sldId="265"/>
            <ac:spMk id="31" creationId="{0DCA7000-1001-9EE0-74EA-B4B6DB3A949B}"/>
          </ac:spMkLst>
        </pc:spChg>
        <pc:spChg chg="add mod">
          <ac:chgData name="SORAWAN TIRATRAKOONWICHAYA" userId="94cd43ac-f257-440b-b033-0e982160b0fa" providerId="ADAL" clId="{281FDE41-0E5C-45D0-8911-992BB111F8FF}" dt="2024-10-04T07:22:43.823" v="1568" actId="20577"/>
          <ac:spMkLst>
            <pc:docMk/>
            <pc:sldMk cId="3658905850" sldId="265"/>
            <ac:spMk id="33" creationId="{0B3480F1-A7BC-CB5F-54B3-12D3A10797FB}"/>
          </ac:spMkLst>
        </pc:spChg>
        <pc:cxnChg chg="mod">
          <ac:chgData name="SORAWAN TIRATRAKOONWICHAYA" userId="94cd43ac-f257-440b-b033-0e982160b0fa" providerId="ADAL" clId="{281FDE41-0E5C-45D0-8911-992BB111F8FF}" dt="2024-10-04T06:39:48.540" v="1123" actId="208"/>
          <ac:cxnSpMkLst>
            <pc:docMk/>
            <pc:sldMk cId="3658905850" sldId="265"/>
            <ac:cxnSpMk id="5" creationId="{6EEA5CF9-AB9D-49BC-AA0A-B70422139BA6}"/>
          </ac:cxnSpMkLst>
        </pc:cxnChg>
      </pc:sldChg>
      <pc:sldChg chg="modSp add mod">
        <pc:chgData name="SORAWAN TIRATRAKOONWICHAYA" userId="94cd43ac-f257-440b-b033-0e982160b0fa" providerId="ADAL" clId="{281FDE41-0E5C-45D0-8911-992BB111F8FF}" dt="2024-10-04T07:02:32.662" v="1317" actId="20577"/>
        <pc:sldMkLst>
          <pc:docMk/>
          <pc:sldMk cId="748863537" sldId="266"/>
        </pc:sldMkLst>
      </pc:sldChg>
      <pc:sldChg chg="delSp modSp add mod">
        <pc:chgData name="SORAWAN TIRATRAKOONWICHAYA" userId="94cd43ac-f257-440b-b033-0e982160b0fa" providerId="ADAL" clId="{281FDE41-0E5C-45D0-8911-992BB111F8FF}" dt="2024-10-04T07:34:08.929" v="1684"/>
        <pc:sldMkLst>
          <pc:docMk/>
          <pc:sldMk cId="1887279716" sldId="267"/>
        </pc:sldMkLst>
        <pc:spChg chg="mod">
          <ac:chgData name="SORAWAN TIRATRAKOONWICHAYA" userId="94cd43ac-f257-440b-b033-0e982160b0fa" providerId="ADAL" clId="{281FDE41-0E5C-45D0-8911-992BB111F8FF}" dt="2024-10-04T07:29:06.099" v="1609"/>
          <ac:spMkLst>
            <pc:docMk/>
            <pc:sldMk cId="1887279716" sldId="267"/>
            <ac:spMk id="8" creationId="{AA4F7C1C-9C62-F145-5773-B273FA7CB1F4}"/>
          </ac:spMkLst>
        </pc:spChg>
        <pc:spChg chg="mod">
          <ac:chgData name="SORAWAN TIRATRAKOONWICHAYA" userId="94cd43ac-f257-440b-b033-0e982160b0fa" providerId="ADAL" clId="{281FDE41-0E5C-45D0-8911-992BB111F8FF}" dt="2024-10-04T06:41:00.398" v="1133"/>
          <ac:spMkLst>
            <pc:docMk/>
            <pc:sldMk cId="1887279716" sldId="267"/>
            <ac:spMk id="13" creationId="{2EB43AAE-D9FB-14DB-01F0-B8FC63BFB611}"/>
          </ac:spMkLst>
        </pc:spChg>
        <pc:spChg chg="mod">
          <ac:chgData name="SORAWAN TIRATRAKOONWICHAYA" userId="94cd43ac-f257-440b-b033-0e982160b0fa" providerId="ADAL" clId="{281FDE41-0E5C-45D0-8911-992BB111F8FF}" dt="2024-10-04T07:29:13.785" v="1613" actId="14100"/>
          <ac:spMkLst>
            <pc:docMk/>
            <pc:sldMk cId="1887279716" sldId="267"/>
            <ac:spMk id="15" creationId="{BC2DF1E4-16D6-E67F-08EE-63D76B5BAB86}"/>
          </ac:spMkLst>
        </pc:spChg>
      </pc:sldChg>
      <pc:sldChg chg="modSp mod">
        <pc:chgData name="SORAWAN TIRATRAKOONWICHAYA" userId="94cd43ac-f257-440b-b033-0e982160b0fa" providerId="ADAL" clId="{281FDE41-0E5C-45D0-8911-992BB111F8FF}" dt="2024-10-04T07:19:08.356" v="1520" actId="20577"/>
        <pc:sldMkLst>
          <pc:docMk/>
          <pc:sldMk cId="1151821861" sldId="268"/>
        </pc:sldMkLst>
        <pc:spChg chg="mod">
          <ac:chgData name="SORAWAN TIRATRAKOONWICHAYA" userId="94cd43ac-f257-440b-b033-0e982160b0fa" providerId="ADAL" clId="{281FDE41-0E5C-45D0-8911-992BB111F8FF}" dt="2024-10-04T07:08:30.462" v="1447" actId="20577"/>
          <ac:spMkLst>
            <pc:docMk/>
            <pc:sldMk cId="1151821861" sldId="268"/>
            <ac:spMk id="8" creationId="{AA4F7C1C-9C62-F145-5773-B273FA7CB1F4}"/>
          </ac:spMkLst>
        </pc:spChg>
        <pc:spChg chg="mod">
          <ac:chgData name="SORAWAN TIRATRAKOONWICHAYA" userId="94cd43ac-f257-440b-b033-0e982160b0fa" providerId="ADAL" clId="{281FDE41-0E5C-45D0-8911-992BB111F8FF}" dt="2024-10-04T07:19:01.713" v="1516" actId="20577"/>
          <ac:spMkLst>
            <pc:docMk/>
            <pc:sldMk cId="1151821861" sldId="268"/>
            <ac:spMk id="9" creationId="{D46D3323-889A-97AA-C56C-B526E600B8FC}"/>
          </ac:spMkLst>
        </pc:spChg>
        <pc:spChg chg="mod">
          <ac:chgData name="SORAWAN TIRATRAKOONWICHAYA" userId="94cd43ac-f257-440b-b033-0e982160b0fa" providerId="ADAL" clId="{281FDE41-0E5C-45D0-8911-992BB111F8FF}" dt="2024-10-04T07:19:08.356" v="1520" actId="20577"/>
          <ac:spMkLst>
            <pc:docMk/>
            <pc:sldMk cId="1151821861" sldId="268"/>
            <ac:spMk id="15" creationId="{BC2DF1E4-16D6-E67F-08EE-63D76B5BAB86}"/>
          </ac:spMkLst>
        </pc:spChg>
        <pc:spChg chg="mod">
          <ac:chgData name="SORAWAN TIRATRAKOONWICHAYA" userId="94cd43ac-f257-440b-b033-0e982160b0fa" providerId="ADAL" clId="{281FDE41-0E5C-45D0-8911-992BB111F8FF}" dt="2024-10-04T07:18:58.530" v="1514" actId="20577"/>
          <ac:spMkLst>
            <pc:docMk/>
            <pc:sldMk cId="1151821861" sldId="268"/>
            <ac:spMk id="21" creationId="{F40A9CE0-4D4A-1289-7287-B8A11A5EFBCF}"/>
          </ac:spMkLst>
        </pc:spChg>
      </pc:sldChg>
      <pc:sldMasterChg chg="addSp delSp modSp mod delSldLayout modSldLayout">
        <pc:chgData name="SORAWAN TIRATRAKOONWICHAYA" userId="94cd43ac-f257-440b-b033-0e982160b0fa" providerId="ADAL" clId="{281FDE41-0E5C-45D0-8911-992BB111F8FF}" dt="2024-09-27T12:21:13.669" v="445" actId="2696"/>
        <pc:sldMasterMkLst>
          <pc:docMk/>
          <pc:sldMasterMk cId="3610587956" sldId="2147483660"/>
        </pc:sldMasterMkLst>
        <pc:spChg chg="add mod">
          <ac:chgData name="SORAWAN TIRATRAKOONWICHAYA" userId="94cd43ac-f257-440b-b033-0e982160b0fa" providerId="ADAL" clId="{281FDE41-0E5C-45D0-8911-992BB111F8FF}" dt="2024-09-27T12:17:55.247" v="434" actId="2711"/>
          <ac:spMkLst>
            <pc:docMk/>
            <pc:sldMasterMk cId="3610587956" sldId="2147483660"/>
            <ac:spMk id="2" creationId="{5AD01E7C-8754-2234-47A6-420F2B62A29D}"/>
          </ac:spMkLst>
        </pc:spChg>
        <pc:spChg chg="mod">
          <ac:chgData name="SORAWAN TIRATRAKOONWICHAYA" userId="94cd43ac-f257-440b-b033-0e982160b0fa" providerId="ADAL" clId="{281FDE41-0E5C-45D0-8911-992BB111F8FF}" dt="2024-09-27T12:15:22.538" v="425" actId="16037"/>
          <ac:spMkLst>
            <pc:docMk/>
            <pc:sldMasterMk cId="3610587956" sldId="2147483660"/>
            <ac:spMk id="98" creationId="{00000000-0000-0000-0000-000000000000}"/>
          </ac:spMkLst>
        </pc:spChg>
        <pc:graphicFrameChg chg="mod">
          <ac:chgData name="SORAWAN TIRATRAKOONWICHAYA" userId="94cd43ac-f257-440b-b033-0e982160b0fa" providerId="ADAL" clId="{281FDE41-0E5C-45D0-8911-992BB111F8FF}" dt="2024-09-27T11:47:07.398" v="262"/>
          <ac:graphicFrameMkLst>
            <pc:docMk/>
            <pc:sldMasterMk cId="3610587956" sldId="2147483660"/>
            <ac:graphicFrameMk id="96" creationId="{00000000-0000-0000-0000-000000000000}"/>
          </ac:graphicFrameMkLst>
        </pc:graphicFrameChg>
        <pc:sldLayoutChg chg="modSp mod">
          <pc:chgData name="SORAWAN TIRATRAKOONWICHAYA" userId="94cd43ac-f257-440b-b033-0e982160b0fa" providerId="ADAL" clId="{281FDE41-0E5C-45D0-8911-992BB111F8FF}" dt="2024-09-27T12:18:53.236" v="437" actId="16037"/>
          <pc:sldLayoutMkLst>
            <pc:docMk/>
            <pc:sldMasterMk cId="3610587956" sldId="2147483660"/>
            <pc:sldLayoutMk cId="279759169" sldId="2147483661"/>
          </pc:sldLayoutMkLst>
          <pc:spChg chg="mod">
            <ac:chgData name="SORAWAN TIRATRAKOONWICHAYA" userId="94cd43ac-f257-440b-b033-0e982160b0fa" providerId="ADAL" clId="{281FDE41-0E5C-45D0-8911-992BB111F8FF}" dt="2024-09-27T12:18:53.236" v="437" actId="16037"/>
            <ac:spMkLst>
              <pc:docMk/>
              <pc:sldMasterMk cId="3610587956" sldId="2147483660"/>
              <pc:sldLayoutMk cId="279759169" sldId="2147483661"/>
              <ac:spMk id="101" creationId="{00000000-0000-0000-0000-000000000000}"/>
            </ac:spMkLst>
          </pc:spChg>
          <pc:spChg chg="mod">
            <ac:chgData name="SORAWAN TIRATRAKOONWICHAYA" userId="94cd43ac-f257-440b-b033-0e982160b0fa" providerId="ADAL" clId="{281FDE41-0E5C-45D0-8911-992BB111F8FF}" dt="2024-09-27T12:10:55.504" v="390" actId="1076"/>
            <ac:spMkLst>
              <pc:docMk/>
              <pc:sldMasterMk cId="3610587956" sldId="2147483660"/>
              <pc:sldLayoutMk cId="279759169" sldId="2147483661"/>
              <ac:spMk id="102" creationId="{00000000-0000-0000-0000-000000000000}"/>
            </ac:spMkLst>
          </pc:spChg>
        </pc:sldLayoutChg>
        <pc:sldLayoutChg chg="addSp delSp modSp del mod">
          <pc:chgData name="SORAWAN TIRATRAKOONWICHAYA" userId="94cd43ac-f257-440b-b033-0e982160b0fa" providerId="ADAL" clId="{281FDE41-0E5C-45D0-8911-992BB111F8FF}" dt="2024-09-27T12:21:13.669" v="445" actId="2696"/>
          <pc:sldLayoutMkLst>
            <pc:docMk/>
            <pc:sldMasterMk cId="3610587956" sldId="2147483660"/>
            <pc:sldLayoutMk cId="2982434962" sldId="2147483662"/>
          </pc:sldLayoutMkLst>
        </pc:sldLayoutChg>
        <pc:sldLayoutChg chg="addSp delSp modSp mod">
          <pc:chgData name="SORAWAN TIRATRAKOONWICHAYA" userId="94cd43ac-f257-440b-b033-0e982160b0fa" providerId="ADAL" clId="{281FDE41-0E5C-45D0-8911-992BB111F8FF}" dt="2024-09-27T12:16:58.742" v="432" actId="2711"/>
          <pc:sldLayoutMkLst>
            <pc:docMk/>
            <pc:sldMasterMk cId="3610587956" sldId="2147483660"/>
            <pc:sldLayoutMk cId="1807499249" sldId="2147483663"/>
          </pc:sldLayoutMkLst>
          <pc:spChg chg="add mod">
            <ac:chgData name="SORAWAN TIRATRAKOONWICHAYA" userId="94cd43ac-f257-440b-b033-0e982160b0fa" providerId="ADAL" clId="{281FDE41-0E5C-45D0-8911-992BB111F8FF}" dt="2024-09-27T12:11:07.686" v="394"/>
            <ac:spMkLst>
              <pc:docMk/>
              <pc:sldMasterMk cId="3610587956" sldId="2147483660"/>
              <pc:sldLayoutMk cId="1807499249" sldId="2147483663"/>
              <ac:spMk id="2" creationId="{D38BA97F-5660-93A0-B2E2-F9760866D0F1}"/>
            </ac:spMkLst>
          </pc:spChg>
          <pc:spChg chg="mod">
            <ac:chgData name="SORAWAN TIRATRAKOONWICHAYA" userId="94cd43ac-f257-440b-b033-0e982160b0fa" providerId="ADAL" clId="{281FDE41-0E5C-45D0-8911-992BB111F8FF}" dt="2024-09-27T12:16:58.742" v="432" actId="2711"/>
            <ac:spMkLst>
              <pc:docMk/>
              <pc:sldMasterMk cId="3610587956" sldId="2147483660"/>
              <pc:sldLayoutMk cId="1807499249" sldId="2147483663"/>
              <ac:spMk id="109" creationId="{00000000-0000-0000-0000-000000000000}"/>
            </ac:spMkLst>
          </pc:spChg>
        </pc:sldLayoutChg>
        <pc:sldLayoutChg chg="addSp modSp">
          <pc:chgData name="SORAWAN TIRATRAKOONWICHAYA" userId="94cd43ac-f257-440b-b033-0e982160b0fa" providerId="ADAL" clId="{281FDE41-0E5C-45D0-8911-992BB111F8FF}" dt="2024-09-27T12:17:27.037" v="433" actId="16037"/>
          <pc:sldLayoutMkLst>
            <pc:docMk/>
            <pc:sldMasterMk cId="3610587956" sldId="2147483660"/>
            <pc:sldLayoutMk cId="1196624500" sldId="2147483664"/>
          </pc:sldLayoutMkLst>
          <pc:spChg chg="add mod">
            <ac:chgData name="SORAWAN TIRATRAKOONWICHAYA" userId="94cd43ac-f257-440b-b033-0e982160b0fa" providerId="ADAL" clId="{281FDE41-0E5C-45D0-8911-992BB111F8FF}" dt="2024-09-27T12:11:12.537" v="395"/>
            <ac:spMkLst>
              <pc:docMk/>
              <pc:sldMasterMk cId="3610587956" sldId="2147483660"/>
              <pc:sldLayoutMk cId="1196624500" sldId="2147483664"/>
              <ac:spMk id="2" creationId="{36A3B75B-9639-BC6A-E9B7-3A2B688889FB}"/>
            </ac:spMkLst>
          </pc:spChg>
          <pc:spChg chg="mod">
            <ac:chgData name="SORAWAN TIRATRAKOONWICHAYA" userId="94cd43ac-f257-440b-b033-0e982160b0fa" providerId="ADAL" clId="{281FDE41-0E5C-45D0-8911-992BB111F8FF}" dt="2024-09-27T12:17:27.037" v="433" actId="16037"/>
            <ac:spMkLst>
              <pc:docMk/>
              <pc:sldMasterMk cId="3610587956" sldId="2147483660"/>
              <pc:sldLayoutMk cId="1196624500" sldId="2147483664"/>
              <ac:spMk id="114" creationId="{00000000-0000-0000-0000-000000000000}"/>
            </ac:spMkLst>
          </pc:spChg>
        </pc:sldLayoutChg>
        <pc:sldLayoutChg chg="addSp modSp">
          <pc:chgData name="SORAWAN TIRATRAKOONWICHAYA" userId="94cd43ac-f257-440b-b033-0e982160b0fa" providerId="ADAL" clId="{281FDE41-0E5C-45D0-8911-992BB111F8FF}" dt="2024-09-27T12:11:15.080" v="396"/>
          <pc:sldLayoutMkLst>
            <pc:docMk/>
            <pc:sldMasterMk cId="3610587956" sldId="2147483660"/>
            <pc:sldLayoutMk cId="3148832732" sldId="2147483665"/>
          </pc:sldLayoutMkLst>
          <pc:spChg chg="add mod">
            <ac:chgData name="SORAWAN TIRATRAKOONWICHAYA" userId="94cd43ac-f257-440b-b033-0e982160b0fa" providerId="ADAL" clId="{281FDE41-0E5C-45D0-8911-992BB111F8FF}" dt="2024-09-27T12:11:15.080" v="396"/>
            <ac:spMkLst>
              <pc:docMk/>
              <pc:sldMasterMk cId="3610587956" sldId="2147483660"/>
              <pc:sldLayoutMk cId="3148832732" sldId="2147483665"/>
              <ac:spMk id="2" creationId="{2096C175-499C-469F-2A75-63EAD2E787DF}"/>
            </ac:spMkLst>
          </pc:spChg>
        </pc:sldLayoutChg>
        <pc:sldLayoutChg chg="addSp modSp">
          <pc:chgData name="SORAWAN TIRATRAKOONWICHAYA" userId="94cd43ac-f257-440b-b033-0e982160b0fa" providerId="ADAL" clId="{281FDE41-0E5C-45D0-8911-992BB111F8FF}" dt="2024-09-27T12:11:17.326" v="397"/>
          <pc:sldLayoutMkLst>
            <pc:docMk/>
            <pc:sldMasterMk cId="3610587956" sldId="2147483660"/>
            <pc:sldLayoutMk cId="99164610" sldId="2147483666"/>
          </pc:sldLayoutMkLst>
          <pc:spChg chg="add mod">
            <ac:chgData name="SORAWAN TIRATRAKOONWICHAYA" userId="94cd43ac-f257-440b-b033-0e982160b0fa" providerId="ADAL" clId="{281FDE41-0E5C-45D0-8911-992BB111F8FF}" dt="2024-09-27T12:11:17.326" v="397"/>
            <ac:spMkLst>
              <pc:docMk/>
              <pc:sldMasterMk cId="3610587956" sldId="2147483660"/>
              <pc:sldLayoutMk cId="99164610" sldId="2147483666"/>
              <ac:spMk id="2" creationId="{6BC56510-276A-0489-7729-B6DC41DB2D64}"/>
            </ac:spMkLst>
          </pc:spChg>
        </pc:sldLayoutChg>
        <pc:sldLayoutChg chg="addSp delSp modSp mod">
          <pc:chgData name="SORAWAN TIRATRAKOONWICHAYA" userId="94cd43ac-f257-440b-b033-0e982160b0fa" providerId="ADAL" clId="{281FDE41-0E5C-45D0-8911-992BB111F8FF}" dt="2024-09-27T12:11:24.685" v="399"/>
          <pc:sldLayoutMkLst>
            <pc:docMk/>
            <pc:sldMasterMk cId="3610587956" sldId="2147483660"/>
            <pc:sldLayoutMk cId="2074616761" sldId="2147483667"/>
          </pc:sldLayoutMkLst>
          <pc:spChg chg="add mod">
            <ac:chgData name="SORAWAN TIRATRAKOONWICHAYA" userId="94cd43ac-f257-440b-b033-0e982160b0fa" providerId="ADAL" clId="{281FDE41-0E5C-45D0-8911-992BB111F8FF}" dt="2024-09-27T12:11:24.685" v="399"/>
            <ac:spMkLst>
              <pc:docMk/>
              <pc:sldMasterMk cId="3610587956" sldId="2147483660"/>
              <pc:sldLayoutMk cId="2074616761" sldId="2147483667"/>
              <ac:spMk id="2" creationId="{D8023690-06BF-A6EF-0D56-303E79B3B786}"/>
            </ac:spMkLst>
          </pc:spChg>
        </pc:sldLayoutChg>
        <pc:sldLayoutChg chg="addSp delSp modSp mod">
          <pc:chgData name="SORAWAN TIRATRAKOONWICHAYA" userId="94cd43ac-f257-440b-b033-0e982160b0fa" providerId="ADAL" clId="{281FDE41-0E5C-45D0-8911-992BB111F8FF}" dt="2024-09-27T12:12:05.389" v="404" actId="478"/>
          <pc:sldLayoutMkLst>
            <pc:docMk/>
            <pc:sldMasterMk cId="3610587956" sldId="2147483660"/>
            <pc:sldLayoutMk cId="1659257304" sldId="2147483668"/>
          </pc:sldLayoutMkLst>
          <pc:spChg chg="add mod">
            <ac:chgData name="SORAWAN TIRATRAKOONWICHAYA" userId="94cd43ac-f257-440b-b033-0e982160b0fa" providerId="ADAL" clId="{281FDE41-0E5C-45D0-8911-992BB111F8FF}" dt="2024-09-27T12:12:00.982" v="403"/>
            <ac:spMkLst>
              <pc:docMk/>
              <pc:sldMasterMk cId="3610587956" sldId="2147483660"/>
              <pc:sldLayoutMk cId="1659257304" sldId="2147483668"/>
              <ac:spMk id="2" creationId="{3393BE4C-578A-8487-8625-9B8A3518AF8D}"/>
            </ac:spMkLst>
          </pc:spChg>
        </pc:sldLayoutChg>
        <pc:sldLayoutChg chg="addSp delSp modSp mod">
          <pc:chgData name="SORAWAN TIRATRAKOONWICHAYA" userId="94cd43ac-f257-440b-b033-0e982160b0fa" providerId="ADAL" clId="{281FDE41-0E5C-45D0-8911-992BB111F8FF}" dt="2024-09-27T12:12:12.325" v="406"/>
          <pc:sldLayoutMkLst>
            <pc:docMk/>
            <pc:sldMasterMk cId="3610587956" sldId="2147483660"/>
            <pc:sldLayoutMk cId="1268224842" sldId="2147483669"/>
          </pc:sldLayoutMkLst>
          <pc:spChg chg="add mod">
            <ac:chgData name="SORAWAN TIRATRAKOONWICHAYA" userId="94cd43ac-f257-440b-b033-0e982160b0fa" providerId="ADAL" clId="{281FDE41-0E5C-45D0-8911-992BB111F8FF}" dt="2024-09-27T12:12:12.325" v="406"/>
            <ac:spMkLst>
              <pc:docMk/>
              <pc:sldMasterMk cId="3610587956" sldId="2147483660"/>
              <pc:sldLayoutMk cId="1268224842" sldId="2147483669"/>
              <ac:spMk id="2" creationId="{CE4EC065-BBC8-4C27-3CC9-BA2BBF43F5AB}"/>
            </ac:spMkLst>
          </pc:spChg>
        </pc:sldLayoutChg>
        <pc:sldLayoutChg chg="addSp delSp modSp mod">
          <pc:chgData name="SORAWAN TIRATRAKOONWICHAYA" userId="94cd43ac-f257-440b-b033-0e982160b0fa" providerId="ADAL" clId="{281FDE41-0E5C-45D0-8911-992BB111F8FF}" dt="2024-09-27T12:12:17.773" v="408"/>
          <pc:sldLayoutMkLst>
            <pc:docMk/>
            <pc:sldMasterMk cId="3610587956" sldId="2147483660"/>
            <pc:sldLayoutMk cId="557473185" sldId="2147483670"/>
          </pc:sldLayoutMkLst>
          <pc:spChg chg="add mod">
            <ac:chgData name="SORAWAN TIRATRAKOONWICHAYA" userId="94cd43ac-f257-440b-b033-0e982160b0fa" providerId="ADAL" clId="{281FDE41-0E5C-45D0-8911-992BB111F8FF}" dt="2024-09-27T12:12:17.773" v="408"/>
            <ac:spMkLst>
              <pc:docMk/>
              <pc:sldMasterMk cId="3610587956" sldId="2147483660"/>
              <pc:sldLayoutMk cId="557473185" sldId="2147483670"/>
              <ac:spMk id="2" creationId="{63D92A88-7047-5015-3626-A48BF526F878}"/>
            </ac:spMkLst>
          </pc:spChg>
        </pc:sldLayoutChg>
        <pc:sldLayoutChg chg="addSp delSp modSp mod">
          <pc:chgData name="SORAWAN TIRATRAKOONWICHAYA" userId="94cd43ac-f257-440b-b033-0e982160b0fa" providerId="ADAL" clId="{281FDE41-0E5C-45D0-8911-992BB111F8FF}" dt="2024-09-27T12:12:21.999" v="410"/>
          <pc:sldLayoutMkLst>
            <pc:docMk/>
            <pc:sldMasterMk cId="3610587956" sldId="2147483660"/>
            <pc:sldLayoutMk cId="3741914048" sldId="2147483671"/>
          </pc:sldLayoutMkLst>
          <pc:spChg chg="add mod">
            <ac:chgData name="SORAWAN TIRATRAKOONWICHAYA" userId="94cd43ac-f257-440b-b033-0e982160b0fa" providerId="ADAL" clId="{281FDE41-0E5C-45D0-8911-992BB111F8FF}" dt="2024-09-27T12:12:21.999" v="410"/>
            <ac:spMkLst>
              <pc:docMk/>
              <pc:sldMasterMk cId="3610587956" sldId="2147483660"/>
              <pc:sldLayoutMk cId="3741914048" sldId="2147483671"/>
              <ac:spMk id="2" creationId="{48F2194D-C432-8C14-1EA3-3596C0074CD7}"/>
            </ac:spMkLst>
          </pc:spChg>
        </pc:sldLayoutChg>
        <pc:sldLayoutChg chg="addSp delSp modSp mod">
          <pc:chgData name="SORAWAN TIRATRAKOONWICHAYA" userId="94cd43ac-f257-440b-b033-0e982160b0fa" providerId="ADAL" clId="{281FDE41-0E5C-45D0-8911-992BB111F8FF}" dt="2024-09-27T12:12:27.991" v="412"/>
          <pc:sldLayoutMkLst>
            <pc:docMk/>
            <pc:sldMasterMk cId="3610587956" sldId="2147483660"/>
            <pc:sldLayoutMk cId="1526846627" sldId="2147483672"/>
          </pc:sldLayoutMkLst>
          <pc:spChg chg="add mod">
            <ac:chgData name="SORAWAN TIRATRAKOONWICHAYA" userId="94cd43ac-f257-440b-b033-0e982160b0fa" providerId="ADAL" clId="{281FDE41-0E5C-45D0-8911-992BB111F8FF}" dt="2024-09-27T12:12:27.991" v="412"/>
            <ac:spMkLst>
              <pc:docMk/>
              <pc:sldMasterMk cId="3610587956" sldId="2147483660"/>
              <pc:sldLayoutMk cId="1526846627" sldId="2147483672"/>
              <ac:spMk id="2" creationId="{24257B3C-8DAD-E664-0100-B4F39868AA14}"/>
            </ac:spMkLst>
          </pc:spChg>
        </pc:sldLayoutChg>
        <pc:sldLayoutChg chg="addSp delSp modSp mod">
          <pc:chgData name="SORAWAN TIRATRAKOONWICHAYA" userId="94cd43ac-f257-440b-b033-0e982160b0fa" providerId="ADAL" clId="{281FDE41-0E5C-45D0-8911-992BB111F8FF}" dt="2024-09-27T12:12:35.083" v="414"/>
          <pc:sldLayoutMkLst>
            <pc:docMk/>
            <pc:sldMasterMk cId="3610587956" sldId="2147483660"/>
            <pc:sldLayoutMk cId="1320254108" sldId="2147483673"/>
          </pc:sldLayoutMkLst>
          <pc:spChg chg="add mod">
            <ac:chgData name="SORAWAN TIRATRAKOONWICHAYA" userId="94cd43ac-f257-440b-b033-0e982160b0fa" providerId="ADAL" clId="{281FDE41-0E5C-45D0-8911-992BB111F8FF}" dt="2024-09-27T12:12:35.083" v="414"/>
            <ac:spMkLst>
              <pc:docMk/>
              <pc:sldMasterMk cId="3610587956" sldId="2147483660"/>
              <pc:sldLayoutMk cId="1320254108" sldId="2147483673"/>
              <ac:spMk id="2" creationId="{75643B97-AB6A-A75B-E924-51A014C5DDD3}"/>
            </ac:spMkLst>
          </pc:spChg>
        </pc:sldLayoutChg>
        <pc:sldLayoutChg chg="addSp delSp modSp mod">
          <pc:chgData name="SORAWAN TIRATRAKOONWICHAYA" userId="94cd43ac-f257-440b-b033-0e982160b0fa" providerId="ADAL" clId="{281FDE41-0E5C-45D0-8911-992BB111F8FF}" dt="2024-09-27T12:12:39.155" v="416"/>
          <pc:sldLayoutMkLst>
            <pc:docMk/>
            <pc:sldMasterMk cId="3610587956" sldId="2147483660"/>
            <pc:sldLayoutMk cId="2875187564" sldId="2147483674"/>
          </pc:sldLayoutMkLst>
          <pc:spChg chg="add mod">
            <ac:chgData name="SORAWAN TIRATRAKOONWICHAYA" userId="94cd43ac-f257-440b-b033-0e982160b0fa" providerId="ADAL" clId="{281FDE41-0E5C-45D0-8911-992BB111F8FF}" dt="2024-09-27T12:12:39.155" v="416"/>
            <ac:spMkLst>
              <pc:docMk/>
              <pc:sldMasterMk cId="3610587956" sldId="2147483660"/>
              <pc:sldLayoutMk cId="2875187564" sldId="2147483674"/>
              <ac:spMk id="2" creationId="{A3F235C9-3274-9920-BE6D-1BE2FC03430A}"/>
            </ac:spMkLst>
          </pc:spChg>
        </pc:sldLayoutChg>
        <pc:sldLayoutChg chg="addSp delSp modSp mod">
          <pc:chgData name="SORAWAN TIRATRAKOONWICHAYA" userId="94cd43ac-f257-440b-b033-0e982160b0fa" providerId="ADAL" clId="{281FDE41-0E5C-45D0-8911-992BB111F8FF}" dt="2024-09-27T12:12:44.287" v="418"/>
          <pc:sldLayoutMkLst>
            <pc:docMk/>
            <pc:sldMasterMk cId="3610587956" sldId="2147483660"/>
            <pc:sldLayoutMk cId="1860242945" sldId="2147483675"/>
          </pc:sldLayoutMkLst>
          <pc:spChg chg="add mod">
            <ac:chgData name="SORAWAN TIRATRAKOONWICHAYA" userId="94cd43ac-f257-440b-b033-0e982160b0fa" providerId="ADAL" clId="{281FDE41-0E5C-45D0-8911-992BB111F8FF}" dt="2024-09-27T12:12:44.287" v="418"/>
            <ac:spMkLst>
              <pc:docMk/>
              <pc:sldMasterMk cId="3610587956" sldId="2147483660"/>
              <pc:sldLayoutMk cId="1860242945" sldId="2147483675"/>
              <ac:spMk id="2" creationId="{6FFDF925-B9BF-E9FC-5EBB-42C724DBC7D8}"/>
            </ac:spMkLst>
          </pc:spChg>
        </pc:sldLayoutChg>
        <pc:sldLayoutChg chg="addSp delSp modSp mod">
          <pc:chgData name="SORAWAN TIRATRAKOONWICHAYA" userId="94cd43ac-f257-440b-b033-0e982160b0fa" providerId="ADAL" clId="{281FDE41-0E5C-45D0-8911-992BB111F8FF}" dt="2024-09-27T12:12:48.860" v="420"/>
          <pc:sldLayoutMkLst>
            <pc:docMk/>
            <pc:sldMasterMk cId="3610587956" sldId="2147483660"/>
            <pc:sldLayoutMk cId="2429515320" sldId="2147483676"/>
          </pc:sldLayoutMkLst>
          <pc:spChg chg="add mod">
            <ac:chgData name="SORAWAN TIRATRAKOONWICHAYA" userId="94cd43ac-f257-440b-b033-0e982160b0fa" providerId="ADAL" clId="{281FDE41-0E5C-45D0-8911-992BB111F8FF}" dt="2024-09-27T12:12:48.860" v="420"/>
            <ac:spMkLst>
              <pc:docMk/>
              <pc:sldMasterMk cId="3610587956" sldId="2147483660"/>
              <pc:sldLayoutMk cId="2429515320" sldId="2147483676"/>
              <ac:spMk id="2" creationId="{ED898F27-9CE3-A8CD-BEC4-AB39D996D283}"/>
            </ac:spMkLst>
          </pc:spChg>
        </pc:sldLayoutChg>
        <pc:sldLayoutChg chg="addSp delSp modSp mod">
          <pc:chgData name="SORAWAN TIRATRAKOONWICHAYA" userId="94cd43ac-f257-440b-b033-0e982160b0fa" providerId="ADAL" clId="{281FDE41-0E5C-45D0-8911-992BB111F8FF}" dt="2024-09-27T12:12:52.718" v="422"/>
          <pc:sldLayoutMkLst>
            <pc:docMk/>
            <pc:sldMasterMk cId="3610587956" sldId="2147483660"/>
            <pc:sldLayoutMk cId="1855805234" sldId="2147483677"/>
          </pc:sldLayoutMkLst>
          <pc:spChg chg="add mod">
            <ac:chgData name="SORAWAN TIRATRAKOONWICHAYA" userId="94cd43ac-f257-440b-b033-0e982160b0fa" providerId="ADAL" clId="{281FDE41-0E5C-45D0-8911-992BB111F8FF}" dt="2024-09-27T12:12:52.718" v="422"/>
            <ac:spMkLst>
              <pc:docMk/>
              <pc:sldMasterMk cId="3610587956" sldId="2147483660"/>
              <pc:sldLayoutMk cId="1855805234" sldId="2147483677"/>
              <ac:spMk id="2" creationId="{BDB73E5E-55C1-CAED-9407-31D15CE71EDD}"/>
            </ac:spMkLst>
          </pc:spChg>
        </pc:sldLayoutChg>
        <pc:sldLayoutChg chg="addSp delSp modSp mod">
          <pc:chgData name="SORAWAN TIRATRAKOONWICHAYA" userId="94cd43ac-f257-440b-b033-0e982160b0fa" providerId="ADAL" clId="{281FDE41-0E5C-45D0-8911-992BB111F8FF}" dt="2024-09-27T12:13:16.465" v="424" actId="478"/>
          <pc:sldLayoutMkLst>
            <pc:docMk/>
            <pc:sldMasterMk cId="3610587956" sldId="2147483660"/>
            <pc:sldLayoutMk cId="2542987141" sldId="2147483678"/>
          </pc:sldLayoutMkLst>
          <pc:spChg chg="add mod">
            <ac:chgData name="SORAWAN TIRATRAKOONWICHAYA" userId="94cd43ac-f257-440b-b033-0e982160b0fa" providerId="ADAL" clId="{281FDE41-0E5C-45D0-8911-992BB111F8FF}" dt="2024-09-27T12:12:56.794" v="423"/>
            <ac:spMkLst>
              <pc:docMk/>
              <pc:sldMasterMk cId="3610587956" sldId="2147483660"/>
              <pc:sldLayoutMk cId="2542987141" sldId="2147483678"/>
              <ac:spMk id="2" creationId="{9BF25C1D-FD64-AD55-2EEE-62F8CADE2F7B}"/>
            </ac:spMkLst>
          </pc:spChg>
        </pc:sldLayoutChg>
      </pc:sldMasterChg>
    </pc:docChg>
  </pc:docChgLst>
  <pc:docChgLst>
    <pc:chgData name="ผู้ใช้ที่เป็นผู้เยี่ยมชม" userId="S::urn:spo:anon#3ac42eccd8b3543ab7873f50e6503c132e3f991ca536a710d8d2615bec8fc577::" providerId="AD" clId="Web-{077A047A-16E8-707E-49E9-A641C9D35711}"/>
    <pc:docChg chg="addSld delSld modSld sldOrd modSection">
      <pc:chgData name="ผู้ใช้ที่เป็นผู้เยี่ยมชม" userId="S::urn:spo:anon#3ac42eccd8b3543ab7873f50e6503c132e3f991ca536a710d8d2615bec8fc577::" providerId="AD" clId="Web-{077A047A-16E8-707E-49E9-A641C9D35711}" dt="2024-12-01T14:30:12.733" v="77"/>
      <pc:docMkLst>
        <pc:docMk/>
      </pc:docMkLst>
      <pc:sldChg chg="modSp ord">
        <pc:chgData name="ผู้ใช้ที่เป็นผู้เยี่ยมชม" userId="S::urn:spo:anon#3ac42eccd8b3543ab7873f50e6503c132e3f991ca536a710d8d2615bec8fc577::" providerId="AD" clId="Web-{077A047A-16E8-707E-49E9-A641C9D35711}" dt="2024-12-01T14:26:41.185" v="15" actId="20577"/>
        <pc:sldMkLst>
          <pc:docMk/>
          <pc:sldMk cId="3346832139" sldId="282"/>
        </pc:sldMkLst>
        <pc:spChg chg="mod">
          <ac:chgData name="ผู้ใช้ที่เป็นผู้เยี่ยมชม" userId="S::urn:spo:anon#3ac42eccd8b3543ab7873f50e6503c132e3f991ca536a710d8d2615bec8fc577::" providerId="AD" clId="Web-{077A047A-16E8-707E-49E9-A641C9D35711}" dt="2024-12-01T14:26:15.435" v="7" actId="20577"/>
          <ac:spMkLst>
            <pc:docMk/>
            <pc:sldMk cId="3346832139" sldId="282"/>
            <ac:spMk id="8" creationId="{8881F594-EFE0-51E4-07B3-0382233E05A1}"/>
          </ac:spMkLst>
        </pc:spChg>
        <pc:spChg chg="mod">
          <ac:chgData name="ผู้ใช้ที่เป็นผู้เยี่ยมชม" userId="S::urn:spo:anon#3ac42eccd8b3543ab7873f50e6503c132e3f991ca536a710d8d2615bec8fc577::" providerId="AD" clId="Web-{077A047A-16E8-707E-49E9-A641C9D35711}" dt="2024-12-01T14:26:41.185" v="15" actId="20577"/>
          <ac:spMkLst>
            <pc:docMk/>
            <pc:sldMk cId="3346832139" sldId="282"/>
            <ac:spMk id="15" creationId="{D039030E-9A1C-46F3-674B-54B67951C899}"/>
          </ac:spMkLst>
        </pc:spChg>
      </pc:sldChg>
      <pc:sldChg chg="addSp delSp modSp">
        <pc:chgData name="ผู้ใช้ที่เป็นผู้เยี่ยมชม" userId="S::urn:spo:anon#3ac42eccd8b3543ab7873f50e6503c132e3f991ca536a710d8d2615bec8fc577::" providerId="AD" clId="Web-{077A047A-16E8-707E-49E9-A641C9D35711}" dt="2024-12-01T14:30:12.733" v="77"/>
        <pc:sldMkLst>
          <pc:docMk/>
          <pc:sldMk cId="1567861217" sldId="299"/>
        </pc:sldMkLst>
        <pc:spChg chg="add del">
          <ac:chgData name="ผู้ใช้ที่เป็นผู้เยี่ยมชม" userId="S::urn:spo:anon#3ac42eccd8b3543ab7873f50e6503c132e3f991ca536a710d8d2615bec8fc577::" providerId="AD" clId="Web-{077A047A-16E8-707E-49E9-A641C9D35711}" dt="2024-12-01T14:29:15.545" v="24"/>
          <ac:spMkLst>
            <pc:docMk/>
            <pc:sldMk cId="1567861217" sldId="299"/>
            <ac:spMk id="10" creationId="{2463A8CE-77A5-508C-9C60-DE9E9CCB141F}"/>
          </ac:spMkLst>
        </pc:spChg>
        <pc:spChg chg="add mod">
          <ac:chgData name="ผู้ใช้ที่เป็นผู้เยี่ยมชม" userId="S::urn:spo:anon#3ac42eccd8b3543ab7873f50e6503c132e3f991ca536a710d8d2615bec8fc577::" providerId="AD" clId="Web-{077A047A-16E8-707E-49E9-A641C9D35711}" dt="2024-12-01T14:29:24.373" v="29" actId="1076"/>
          <ac:spMkLst>
            <pc:docMk/>
            <pc:sldMk cId="1567861217" sldId="299"/>
            <ac:spMk id="11" creationId="{DA2A66F3-0CFC-D1F2-5919-B563AB6D4A51}"/>
          </ac:spMkLst>
        </pc:spChg>
        <pc:spChg chg="add mod">
          <ac:chgData name="ผู้ใช้ที่เป็นผู้เยี่ยมชม" userId="S::urn:spo:anon#3ac42eccd8b3543ab7873f50e6503c132e3f991ca536a710d8d2615bec8fc577::" providerId="AD" clId="Web-{077A047A-16E8-707E-49E9-A641C9D35711}" dt="2024-12-01T14:29:26.420" v="34" actId="20577"/>
          <ac:spMkLst>
            <pc:docMk/>
            <pc:sldMk cId="1567861217" sldId="299"/>
            <ac:spMk id="16" creationId="{5F8A8BE6-1480-D77A-5819-9BE9DE508248}"/>
          </ac:spMkLst>
        </pc:spChg>
        <pc:spChg chg="add mod">
          <ac:chgData name="ผู้ใช้ที่เป็นผู้เยี่ยมชม" userId="S::urn:spo:anon#3ac42eccd8b3543ab7873f50e6503c132e3f991ca536a710d8d2615bec8fc577::" providerId="AD" clId="Web-{077A047A-16E8-707E-49E9-A641C9D35711}" dt="2024-12-01T14:29:45.873" v="76" actId="20577"/>
          <ac:spMkLst>
            <pc:docMk/>
            <pc:sldMk cId="1567861217" sldId="299"/>
            <ac:spMk id="18" creationId="{F509DF3F-1A0F-F934-70DB-BF6FBDBD3D9C}"/>
          </ac:spMkLst>
        </pc:spChg>
        <pc:spChg chg="add del">
          <ac:chgData name="ผู้ใช้ที่เป็นผู้เยี่ยมชม" userId="S::urn:spo:anon#3ac42eccd8b3543ab7873f50e6503c132e3f991ca536a710d8d2615bec8fc577::" providerId="AD" clId="Web-{077A047A-16E8-707E-49E9-A641C9D35711}" dt="2024-12-01T14:29:02.061" v="20"/>
          <ac:spMkLst>
            <pc:docMk/>
            <pc:sldMk cId="1567861217" sldId="299"/>
            <ac:spMk id="37" creationId="{385DEDCB-F9D0-8253-8A6D-2F0B520ED170}"/>
          </ac:spMkLst>
        </pc:spChg>
        <pc:picChg chg="add del">
          <ac:chgData name="ผู้ใช้ที่เป็นผู้เยี่ยมชม" userId="S::urn:spo:anon#3ac42eccd8b3543ab7873f50e6503c132e3f991ca536a710d8d2615bec8fc577::" providerId="AD" clId="Web-{077A047A-16E8-707E-49E9-A641C9D35711}" dt="2024-12-01T14:29:12.436" v="23"/>
          <ac:picMkLst>
            <pc:docMk/>
            <pc:sldMk cId="1567861217" sldId="299"/>
            <ac:picMk id="2" creationId="{FEC1A3A0-477F-602E-8934-2D9FFA6B0FDF}"/>
          </ac:picMkLst>
        </pc:picChg>
        <pc:cxnChg chg="add del mod">
          <ac:chgData name="ผู้ใช้ที่เป็นผู้เยี่ยมชม" userId="S::urn:spo:anon#3ac42eccd8b3543ab7873f50e6503c132e3f991ca536a710d8d2615bec8fc577::" providerId="AD" clId="Web-{077A047A-16E8-707E-49E9-A641C9D35711}" dt="2024-12-01T14:30:12.733" v="77"/>
          <ac:cxnSpMkLst>
            <pc:docMk/>
            <pc:sldMk cId="1567861217" sldId="299"/>
            <ac:cxnSpMk id="20" creationId="{79FE22AE-C19E-5868-181A-798C64698DEF}"/>
          </ac:cxnSpMkLst>
        </pc:cxnChg>
      </pc:sldChg>
      <pc:sldChg chg="add replId">
        <pc:chgData name="ผู้ใช้ที่เป็นผู้เยี่ยมชม" userId="S::urn:spo:anon#3ac42eccd8b3543ab7873f50e6503c132e3f991ca536a710d8d2615bec8fc577::" providerId="AD" clId="Web-{077A047A-16E8-707E-49E9-A641C9D35711}" dt="2024-12-01T14:28:50.717" v="16"/>
        <pc:sldMkLst>
          <pc:docMk/>
          <pc:sldMk cId="1093283209" sldId="304"/>
        </pc:sldMkLst>
      </pc:sldChg>
      <pc:sldChg chg="add del replId">
        <pc:chgData name="ผู้ใช้ที่เป็นผู้เยี่ยมชม" userId="S::urn:spo:anon#3ac42eccd8b3543ab7873f50e6503c132e3f991ca536a710d8d2615bec8fc577::" providerId="AD" clId="Web-{077A047A-16E8-707E-49E9-A641C9D35711}" dt="2024-12-01T14:15:33.307" v="2"/>
        <pc:sldMkLst>
          <pc:docMk/>
          <pc:sldMk cId="3070517399" sldId="304"/>
        </pc:sldMkLst>
      </pc:sldChg>
    </pc:docChg>
  </pc:docChgLst>
  <pc:docChgLst>
    <pc:chgData name="Guest User" userId="S::urn:spo:anon#3ac42eccd8b3543ab7873f50e6503c132e3f991ca536a710d8d2615bec8fc577::" providerId="AD" clId="Web-{07431C42-9417-C205-0929-CA6C39D7BFCF}"/>
    <pc:docChg chg="delSld modSld">
      <pc:chgData name="Guest User" userId="S::urn:spo:anon#3ac42eccd8b3543ab7873f50e6503c132e3f991ca536a710d8d2615bec8fc577::" providerId="AD" clId="Web-{07431C42-9417-C205-0929-CA6C39D7BFCF}" dt="2024-10-04T07:35:15.325" v="358" actId="14100"/>
      <pc:docMkLst>
        <pc:docMk/>
      </pc:docMkLst>
      <pc:sldChg chg="addSp modSp">
        <pc:chgData name="Guest User" userId="S::urn:spo:anon#3ac42eccd8b3543ab7873f50e6503c132e3f991ca536a710d8d2615bec8fc577::" providerId="AD" clId="Web-{07431C42-9417-C205-0929-CA6C39D7BFCF}" dt="2024-10-04T06:31:52.284" v="165"/>
        <pc:sldMkLst>
          <pc:docMk/>
          <pc:sldMk cId="2499921748" sldId="259"/>
        </pc:sldMkLst>
      </pc:sldChg>
      <pc:sldChg chg="addSp modSp">
        <pc:chgData name="Guest User" userId="S::urn:spo:anon#3ac42eccd8b3543ab7873f50e6503c132e3f991ca536a710d8d2615bec8fc577::" providerId="AD" clId="Web-{07431C42-9417-C205-0929-CA6C39D7BFCF}" dt="2024-10-04T06:38:06.755" v="209" actId="20577"/>
        <pc:sldMkLst>
          <pc:docMk/>
          <pc:sldMk cId="3227924609" sldId="260"/>
        </pc:sldMkLst>
      </pc:sldChg>
      <pc:sldChg chg="addSp modSp">
        <pc:chgData name="Guest User" userId="S::urn:spo:anon#3ac42eccd8b3543ab7873f50e6503c132e3f991ca536a710d8d2615bec8fc577::" providerId="AD" clId="Web-{07431C42-9417-C205-0929-CA6C39D7BFCF}" dt="2024-10-04T06:31:33.393" v="163" actId="20577"/>
        <pc:sldMkLst>
          <pc:docMk/>
          <pc:sldMk cId="1262430631" sldId="261"/>
        </pc:sldMkLst>
        <pc:spChg chg="add mod">
          <ac:chgData name="Guest User" userId="S::urn:spo:anon#3ac42eccd8b3543ab7873f50e6503c132e3f991ca536a710d8d2615bec8fc577::" providerId="AD" clId="Web-{07431C42-9417-C205-0929-CA6C39D7BFCF}" dt="2024-10-04T06:31:33.393" v="163" actId="20577"/>
          <ac:spMkLst>
            <pc:docMk/>
            <pc:sldMk cId="1262430631" sldId="261"/>
            <ac:spMk id="6" creationId="{DE7FDA51-383F-416D-4609-3430FFDE3039}"/>
          </ac:spMkLst>
        </pc:spChg>
        <pc:spChg chg="mod">
          <ac:chgData name="Guest User" userId="S::urn:spo:anon#3ac42eccd8b3543ab7873f50e6503c132e3f991ca536a710d8d2615bec8fc577::" providerId="AD" clId="Web-{07431C42-9417-C205-0929-CA6C39D7BFCF}" dt="2024-10-04T06:27:12.001" v="137" actId="20577"/>
          <ac:spMkLst>
            <pc:docMk/>
            <pc:sldMk cId="1262430631" sldId="261"/>
            <ac:spMk id="19" creationId="{E9A3095B-CDB0-F39B-CD56-3A0EDF1BEAC8}"/>
          </ac:spMkLst>
        </pc:spChg>
      </pc:sldChg>
      <pc:sldChg chg="addSp modSp">
        <pc:chgData name="Guest User" userId="S::urn:spo:anon#3ac42eccd8b3543ab7873f50e6503c132e3f991ca536a710d8d2615bec8fc577::" providerId="AD" clId="Web-{07431C42-9417-C205-0929-CA6C39D7BFCF}" dt="2024-10-04T06:31:50.378" v="164"/>
        <pc:sldMkLst>
          <pc:docMk/>
          <pc:sldMk cId="800203630" sldId="262"/>
        </pc:sldMkLst>
      </pc:sldChg>
      <pc:sldChg chg="modSp del">
        <pc:chgData name="Guest User" userId="S::urn:spo:anon#3ac42eccd8b3543ab7873f50e6503c132e3f991ca536a710d8d2615bec8fc577::" providerId="AD" clId="Web-{07431C42-9417-C205-0929-CA6C39D7BFCF}" dt="2024-10-04T06:42:58.710" v="250"/>
        <pc:sldMkLst>
          <pc:docMk/>
          <pc:sldMk cId="487144421" sldId="263"/>
        </pc:sldMkLst>
      </pc:sldChg>
      <pc:sldChg chg="delSp modSp">
        <pc:chgData name="Guest User" userId="S::urn:spo:anon#3ac42eccd8b3543ab7873f50e6503c132e3f991ca536a710d8d2615bec8fc577::" providerId="AD" clId="Web-{07431C42-9417-C205-0929-CA6C39D7BFCF}" dt="2024-10-04T07:34:19.542" v="357" actId="20577"/>
        <pc:sldMkLst>
          <pc:docMk/>
          <pc:sldMk cId="1887279716" sldId="267"/>
        </pc:sldMkLst>
      </pc:sldChg>
      <pc:sldChg chg="modSp">
        <pc:chgData name="Guest User" userId="S::urn:spo:anon#3ac42eccd8b3543ab7873f50e6503c132e3f991ca536a710d8d2615bec8fc577::" providerId="AD" clId="Web-{07431C42-9417-C205-0929-CA6C39D7BFCF}" dt="2024-10-04T07:35:15.325" v="358" actId="14100"/>
        <pc:sldMkLst>
          <pc:docMk/>
          <pc:sldMk cId="1151821861" sldId="268"/>
        </pc:sldMkLst>
        <pc:spChg chg="mod">
          <ac:chgData name="Guest User" userId="S::urn:spo:anon#3ac42eccd8b3543ab7873f50e6503c132e3f991ca536a710d8d2615bec8fc577::" providerId="AD" clId="Web-{07431C42-9417-C205-0929-CA6C39D7BFCF}" dt="2024-10-04T07:35:15.325" v="358" actId="14100"/>
          <ac:spMkLst>
            <pc:docMk/>
            <pc:sldMk cId="1151821861" sldId="268"/>
            <ac:spMk id="15" creationId="{BC2DF1E4-16D6-E67F-08EE-63D76B5BAB86}"/>
          </ac:spMkLst>
        </pc:spChg>
      </pc:sldChg>
    </pc:docChg>
  </pc:docChgLst>
  <pc:docChgLst>
    <pc:chgData name="Guest User" userId="S::urn:spo:anon#3ac42eccd8b3543ab7873f50e6503c132e3f991ca536a710d8d2615bec8fc577::" providerId="AD" clId="Web-{ECF54C03-7E26-BAF0-FAF5-9842D2843830}"/>
    <pc:docChg chg="addSld delSld modSld sldOrd modSection">
      <pc:chgData name="Guest User" userId="S::urn:spo:anon#3ac42eccd8b3543ab7873f50e6503c132e3f991ca536a710d8d2615bec8fc577::" providerId="AD" clId="Web-{ECF54C03-7E26-BAF0-FAF5-9842D2843830}" dt="2024-12-01T19:24:13.103" v="1120" actId="20577"/>
      <pc:docMkLst>
        <pc:docMk/>
      </pc:docMkLst>
      <pc:sldChg chg="addSp delSp modSp add del">
        <pc:chgData name="Guest User" userId="S::urn:spo:anon#3ac42eccd8b3543ab7873f50e6503c132e3f991ca536a710d8d2615bec8fc577::" providerId="AD" clId="Web-{ECF54C03-7E26-BAF0-FAF5-9842D2843830}" dt="2024-12-01T19:08:08.302" v="1013"/>
        <pc:sldMkLst>
          <pc:docMk/>
          <pc:sldMk cId="1719907070" sldId="281"/>
        </pc:sldMkLst>
        <pc:spChg chg="mod">
          <ac:chgData name="Guest User" userId="S::urn:spo:anon#3ac42eccd8b3543ab7873f50e6503c132e3f991ca536a710d8d2615bec8fc577::" providerId="AD" clId="Web-{ECF54C03-7E26-BAF0-FAF5-9842D2843830}" dt="2024-12-01T12:15:54.769" v="7" actId="14100"/>
          <ac:spMkLst>
            <pc:docMk/>
            <pc:sldMk cId="1719907070" sldId="281"/>
            <ac:spMk id="2" creationId="{AB76882A-3F33-5401-9B7B-D41FEE99BD9A}"/>
          </ac:spMkLst>
        </pc:spChg>
        <pc:picChg chg="add del mod">
          <ac:chgData name="Guest User" userId="S::urn:spo:anon#3ac42eccd8b3543ab7873f50e6503c132e3f991ca536a710d8d2615bec8fc577::" providerId="AD" clId="Web-{ECF54C03-7E26-BAF0-FAF5-9842D2843830}" dt="2024-12-01T12:17:10.208" v="8"/>
          <ac:picMkLst>
            <pc:docMk/>
            <pc:sldMk cId="1719907070" sldId="281"/>
            <ac:picMk id="3" creationId="{1A715DD6-A20A-133F-9D7C-B9C08239A656}"/>
          </ac:picMkLst>
        </pc:picChg>
      </pc:sldChg>
      <pc:sldChg chg="modSp ord">
        <pc:chgData name="Guest User" userId="S::urn:spo:anon#3ac42eccd8b3543ab7873f50e6503c132e3f991ca536a710d8d2615bec8fc577::" providerId="AD" clId="Web-{ECF54C03-7E26-BAF0-FAF5-9842D2843830}" dt="2024-12-01T19:22:33.771" v="1099" actId="20577"/>
        <pc:sldMkLst>
          <pc:docMk/>
          <pc:sldMk cId="3346832139" sldId="282"/>
        </pc:sldMkLst>
        <pc:spChg chg="mod">
          <ac:chgData name="Guest User" userId="S::urn:spo:anon#3ac42eccd8b3543ab7873f50e6503c132e3f991ca536a710d8d2615bec8fc577::" providerId="AD" clId="Web-{ECF54C03-7E26-BAF0-FAF5-9842D2843830}" dt="2024-12-01T14:08:45.275" v="172" actId="20577"/>
          <ac:spMkLst>
            <pc:docMk/>
            <pc:sldMk cId="3346832139" sldId="282"/>
            <ac:spMk id="8" creationId="{8881F594-EFE0-51E4-07B3-0382233E05A1}"/>
          </ac:spMkLst>
        </pc:spChg>
        <pc:spChg chg="mod">
          <ac:chgData name="Guest User" userId="S::urn:spo:anon#3ac42eccd8b3543ab7873f50e6503c132e3f991ca536a710d8d2615bec8fc577::" providerId="AD" clId="Web-{ECF54C03-7E26-BAF0-FAF5-9842D2843830}" dt="2024-12-01T14:29:28.896" v="269" actId="20577"/>
          <ac:spMkLst>
            <pc:docMk/>
            <pc:sldMk cId="3346832139" sldId="282"/>
            <ac:spMk id="13" creationId="{15C2EDDF-1DD3-E1C9-9040-FC93B64F2E8A}"/>
          </ac:spMkLst>
        </pc:spChg>
        <pc:spChg chg="mod">
          <ac:chgData name="Guest User" userId="S::urn:spo:anon#3ac42eccd8b3543ab7873f50e6503c132e3f991ca536a710d8d2615bec8fc577::" providerId="AD" clId="Web-{ECF54C03-7E26-BAF0-FAF5-9842D2843830}" dt="2024-12-01T14:32:15.886" v="310" actId="20577"/>
          <ac:spMkLst>
            <pc:docMk/>
            <pc:sldMk cId="3346832139" sldId="282"/>
            <ac:spMk id="14" creationId="{9C822D25-0DAD-CECF-FD8A-4BC42C2D4398}"/>
          </ac:spMkLst>
        </pc:spChg>
        <pc:spChg chg="mod">
          <ac:chgData name="Guest User" userId="S::urn:spo:anon#3ac42eccd8b3543ab7873f50e6503c132e3f991ca536a710d8d2615bec8fc577::" providerId="AD" clId="Web-{ECF54C03-7E26-BAF0-FAF5-9842D2843830}" dt="2024-12-01T14:08:41.353" v="169" actId="20577"/>
          <ac:spMkLst>
            <pc:docMk/>
            <pc:sldMk cId="3346832139" sldId="282"/>
            <ac:spMk id="15" creationId="{D039030E-9A1C-46F3-674B-54B67951C899}"/>
          </ac:spMkLst>
        </pc:spChg>
        <pc:spChg chg="mod">
          <ac:chgData name="Guest User" userId="S::urn:spo:anon#3ac42eccd8b3543ab7873f50e6503c132e3f991ca536a710d8d2615bec8fc577::" providerId="AD" clId="Web-{ECF54C03-7E26-BAF0-FAF5-9842D2843830}" dt="2024-12-01T14:32:08.417" v="292" actId="20577"/>
          <ac:spMkLst>
            <pc:docMk/>
            <pc:sldMk cId="3346832139" sldId="282"/>
            <ac:spMk id="17" creationId="{C3562CA8-712E-4AA5-1D64-C5E0E4C777E9}"/>
          </ac:spMkLst>
        </pc:spChg>
        <pc:spChg chg="mod">
          <ac:chgData name="Guest User" userId="S::urn:spo:anon#3ac42eccd8b3543ab7873f50e6503c132e3f991ca536a710d8d2615bec8fc577::" providerId="AD" clId="Web-{ECF54C03-7E26-BAF0-FAF5-9842D2843830}" dt="2024-12-01T19:21:52.957" v="1095" actId="20577"/>
          <ac:spMkLst>
            <pc:docMk/>
            <pc:sldMk cId="3346832139" sldId="282"/>
            <ac:spMk id="18" creationId="{8C9698C2-9AD2-305C-9CC2-285ABEAAA0E4}"/>
          </ac:spMkLst>
        </pc:spChg>
        <pc:spChg chg="mod">
          <ac:chgData name="Guest User" userId="S::urn:spo:anon#3ac42eccd8b3543ab7873f50e6503c132e3f991ca536a710d8d2615bec8fc577::" providerId="AD" clId="Web-{ECF54C03-7E26-BAF0-FAF5-9842D2843830}" dt="2024-12-01T14:32:25.949" v="325" actId="20577"/>
          <ac:spMkLst>
            <pc:docMk/>
            <pc:sldMk cId="3346832139" sldId="282"/>
            <ac:spMk id="19" creationId="{4D8C2EE3-97A8-7016-6025-978F829207A0}"/>
          </ac:spMkLst>
        </pc:spChg>
        <pc:spChg chg="mod">
          <ac:chgData name="Guest User" userId="S::urn:spo:anon#3ac42eccd8b3543ab7873f50e6503c132e3f991ca536a710d8d2615bec8fc577::" providerId="AD" clId="Web-{ECF54C03-7E26-BAF0-FAF5-9842D2843830}" dt="2024-12-01T19:22:06.833" v="1097" actId="20577"/>
          <ac:spMkLst>
            <pc:docMk/>
            <pc:sldMk cId="3346832139" sldId="282"/>
            <ac:spMk id="21" creationId="{77805075-951B-F553-26C8-38BE38B08D09}"/>
          </ac:spMkLst>
        </pc:spChg>
        <pc:spChg chg="mod">
          <ac:chgData name="Guest User" userId="S::urn:spo:anon#3ac42eccd8b3543ab7873f50e6503c132e3f991ca536a710d8d2615bec8fc577::" providerId="AD" clId="Web-{ECF54C03-7E26-BAF0-FAF5-9842D2843830}" dt="2024-12-01T14:32:44.762" v="337" actId="20577"/>
          <ac:spMkLst>
            <pc:docMk/>
            <pc:sldMk cId="3346832139" sldId="282"/>
            <ac:spMk id="22" creationId="{A1BBCC82-C5C1-2BAC-43C8-8D0FA5303F4A}"/>
          </ac:spMkLst>
        </pc:spChg>
        <pc:spChg chg="mod">
          <ac:chgData name="Guest User" userId="S::urn:spo:anon#3ac42eccd8b3543ab7873f50e6503c132e3f991ca536a710d8d2615bec8fc577::" providerId="AD" clId="Web-{ECF54C03-7E26-BAF0-FAF5-9842D2843830}" dt="2024-12-01T19:22:33.771" v="1099" actId="20577"/>
          <ac:spMkLst>
            <pc:docMk/>
            <pc:sldMk cId="3346832139" sldId="282"/>
            <ac:spMk id="24" creationId="{08B088F4-9F8E-20FF-2831-AC9F1EBA8A9E}"/>
          </ac:spMkLst>
        </pc:spChg>
        <pc:spChg chg="mod">
          <ac:chgData name="Guest User" userId="S::urn:spo:anon#3ac42eccd8b3543ab7873f50e6503c132e3f991ca536a710d8d2615bec8fc577::" providerId="AD" clId="Web-{ECF54C03-7E26-BAF0-FAF5-9842D2843830}" dt="2024-12-01T19:18:26.809" v="1077" actId="20577"/>
          <ac:spMkLst>
            <pc:docMk/>
            <pc:sldMk cId="3346832139" sldId="282"/>
            <ac:spMk id="35" creationId="{ECD55AD3-1A03-F99B-6B26-13A3BA260305}"/>
          </ac:spMkLst>
        </pc:spChg>
        <pc:spChg chg="mod">
          <ac:chgData name="Guest User" userId="S::urn:spo:anon#3ac42eccd8b3543ab7873f50e6503c132e3f991ca536a710d8d2615bec8fc577::" providerId="AD" clId="Web-{ECF54C03-7E26-BAF0-FAF5-9842D2843830}" dt="2024-12-01T19:20:25.766" v="1085" actId="20577"/>
          <ac:spMkLst>
            <pc:docMk/>
            <pc:sldMk cId="3346832139" sldId="282"/>
            <ac:spMk id="37" creationId="{385DEDCB-F9D0-8253-8A6D-2F0B520ED170}"/>
          </ac:spMkLst>
        </pc:spChg>
        <pc:spChg chg="mod">
          <ac:chgData name="Guest User" userId="S::urn:spo:anon#3ac42eccd8b3543ab7873f50e6503c132e3f991ca536a710d8d2615bec8fc577::" providerId="AD" clId="Web-{ECF54C03-7E26-BAF0-FAF5-9842D2843830}" dt="2024-12-01T19:21:31.628" v="1092" actId="20577"/>
          <ac:spMkLst>
            <pc:docMk/>
            <pc:sldMk cId="3346832139" sldId="282"/>
            <ac:spMk id="39" creationId="{4A1F6793-C215-F34A-DCCB-F5E4C640EE8A}"/>
          </ac:spMkLst>
        </pc:spChg>
      </pc:sldChg>
      <pc:sldChg chg="addSp delSp modSp del ord">
        <pc:chgData name="Guest User" userId="S::urn:spo:anon#3ac42eccd8b3543ab7873f50e6503c132e3f991ca536a710d8d2615bec8fc577::" providerId="AD" clId="Web-{ECF54C03-7E26-BAF0-FAF5-9842D2843830}" dt="2024-12-01T14:11:52.688" v="215"/>
        <pc:sldMkLst>
          <pc:docMk/>
          <pc:sldMk cId="138125283" sldId="295"/>
        </pc:sldMkLst>
        <pc:spChg chg="del">
          <ac:chgData name="Guest User" userId="S::urn:spo:anon#3ac42eccd8b3543ab7873f50e6503c132e3f991ca536a710d8d2615bec8fc577::" providerId="AD" clId="Web-{ECF54C03-7E26-BAF0-FAF5-9842D2843830}" dt="2024-12-01T14:11:26.531" v="204"/>
          <ac:spMkLst>
            <pc:docMk/>
            <pc:sldMk cId="138125283" sldId="295"/>
            <ac:spMk id="4" creationId="{7B210323-A54B-4213-5B30-EAEEB1FDE291}"/>
          </ac:spMkLst>
        </pc:spChg>
        <pc:spChg chg="del">
          <ac:chgData name="Guest User" userId="S::urn:spo:anon#3ac42eccd8b3543ab7873f50e6503c132e3f991ca536a710d8d2615bec8fc577::" providerId="AD" clId="Web-{ECF54C03-7E26-BAF0-FAF5-9842D2843830}" dt="2024-12-01T14:11:26.531" v="202"/>
          <ac:spMkLst>
            <pc:docMk/>
            <pc:sldMk cId="138125283" sldId="295"/>
            <ac:spMk id="5" creationId="{534097DC-B0F4-256E-5476-7595456658D1}"/>
          </ac:spMkLst>
        </pc:spChg>
        <pc:spChg chg="del mod">
          <ac:chgData name="Guest User" userId="S::urn:spo:anon#3ac42eccd8b3543ab7873f50e6503c132e3f991ca536a710d8d2615bec8fc577::" providerId="AD" clId="Web-{ECF54C03-7E26-BAF0-FAF5-9842D2843830}" dt="2024-12-01T14:11:26.531" v="201"/>
          <ac:spMkLst>
            <pc:docMk/>
            <pc:sldMk cId="138125283" sldId="295"/>
            <ac:spMk id="8" creationId="{8881F594-EFE0-51E4-07B3-0382233E05A1}"/>
          </ac:spMkLst>
        </pc:spChg>
        <pc:spChg chg="del mod">
          <ac:chgData name="Guest User" userId="S::urn:spo:anon#3ac42eccd8b3543ab7873f50e6503c132e3f991ca536a710d8d2615bec8fc577::" providerId="AD" clId="Web-{ECF54C03-7E26-BAF0-FAF5-9842D2843830}" dt="2024-12-01T14:11:26.422" v="195"/>
          <ac:spMkLst>
            <pc:docMk/>
            <pc:sldMk cId="138125283" sldId="295"/>
            <ac:spMk id="10" creationId="{2463A8CE-77A5-508C-9C60-DE9E9CCB141F}"/>
          </ac:spMkLst>
        </pc:spChg>
        <pc:spChg chg="add mod">
          <ac:chgData name="Guest User" userId="S::urn:spo:anon#3ac42eccd8b3543ab7873f50e6503c132e3f991ca536a710d8d2615bec8fc577::" providerId="AD" clId="Web-{ECF54C03-7E26-BAF0-FAF5-9842D2843830}" dt="2024-12-01T14:11:26.531" v="201"/>
          <ac:spMkLst>
            <pc:docMk/>
            <pc:sldMk cId="138125283" sldId="295"/>
            <ac:spMk id="11" creationId="{B2D2C0A6-956C-9AB7-46FF-AF1DC8C1D9BA}"/>
          </ac:spMkLst>
        </pc:spChg>
        <pc:spChg chg="del">
          <ac:chgData name="Guest User" userId="S::urn:spo:anon#3ac42eccd8b3543ab7873f50e6503c132e3f991ca536a710d8d2615bec8fc577::" providerId="AD" clId="Web-{ECF54C03-7E26-BAF0-FAF5-9842D2843830}" dt="2024-12-01T14:11:26.531" v="203"/>
          <ac:spMkLst>
            <pc:docMk/>
            <pc:sldMk cId="138125283" sldId="295"/>
            <ac:spMk id="12" creationId="{341BCFED-CE18-8F07-0DD7-B83400376EBA}"/>
          </ac:spMkLst>
        </pc:spChg>
        <pc:spChg chg="del mod">
          <ac:chgData name="Guest User" userId="S::urn:spo:anon#3ac42eccd8b3543ab7873f50e6503c132e3f991ca536a710d8d2615bec8fc577::" providerId="AD" clId="Web-{ECF54C03-7E26-BAF0-FAF5-9842D2843830}" dt="2024-12-01T14:11:26.422" v="200"/>
          <ac:spMkLst>
            <pc:docMk/>
            <pc:sldMk cId="138125283" sldId="295"/>
            <ac:spMk id="13" creationId="{15C2EDDF-1DD3-E1C9-9040-FC93B64F2E8A}"/>
          </ac:spMkLst>
        </pc:spChg>
        <pc:spChg chg="del mod">
          <ac:chgData name="Guest User" userId="S::urn:spo:anon#3ac42eccd8b3543ab7873f50e6503c132e3f991ca536a710d8d2615bec8fc577::" providerId="AD" clId="Web-{ECF54C03-7E26-BAF0-FAF5-9842D2843830}" dt="2024-12-01T14:11:26.422" v="199"/>
          <ac:spMkLst>
            <pc:docMk/>
            <pc:sldMk cId="138125283" sldId="295"/>
            <ac:spMk id="15" creationId="{D039030E-9A1C-46F3-674B-54B67951C899}"/>
          </ac:spMkLst>
        </pc:spChg>
        <pc:spChg chg="add">
          <ac:chgData name="Guest User" userId="S::urn:spo:anon#3ac42eccd8b3543ab7873f50e6503c132e3f991ca536a710d8d2615bec8fc577::" providerId="AD" clId="Web-{ECF54C03-7E26-BAF0-FAF5-9842D2843830}" dt="2024-12-01T14:11:27.625" v="207"/>
          <ac:spMkLst>
            <pc:docMk/>
            <pc:sldMk cId="138125283" sldId="295"/>
            <ac:spMk id="20" creationId="{EDD93340-017F-485F-5E53-BBD7E195F209}"/>
          </ac:spMkLst>
        </pc:spChg>
        <pc:spChg chg="add">
          <ac:chgData name="Guest User" userId="S::urn:spo:anon#3ac42eccd8b3543ab7873f50e6503c132e3f991ca536a710d8d2615bec8fc577::" providerId="AD" clId="Web-{ECF54C03-7E26-BAF0-FAF5-9842D2843830}" dt="2024-12-01T14:11:27.640" v="208"/>
          <ac:spMkLst>
            <pc:docMk/>
            <pc:sldMk cId="138125283" sldId="295"/>
            <ac:spMk id="22" creationId="{9622C785-CCCA-F9D6-B922-5D7FCD9277CB}"/>
          </ac:spMkLst>
        </pc:spChg>
        <pc:spChg chg="add">
          <ac:chgData name="Guest User" userId="S::urn:spo:anon#3ac42eccd8b3543ab7873f50e6503c132e3f991ca536a710d8d2615bec8fc577::" providerId="AD" clId="Web-{ECF54C03-7E26-BAF0-FAF5-9842D2843830}" dt="2024-12-01T14:11:27.656" v="209"/>
          <ac:spMkLst>
            <pc:docMk/>
            <pc:sldMk cId="138125283" sldId="295"/>
            <ac:spMk id="24" creationId="{AF2B87A7-921F-A06F-7739-A236B8AA7521}"/>
          </ac:spMkLst>
        </pc:spChg>
        <pc:spChg chg="add">
          <ac:chgData name="Guest User" userId="S::urn:spo:anon#3ac42eccd8b3543ab7873f50e6503c132e3f991ca536a710d8d2615bec8fc577::" providerId="AD" clId="Web-{ECF54C03-7E26-BAF0-FAF5-9842D2843830}" dt="2024-12-01T14:11:27.703" v="211"/>
          <ac:spMkLst>
            <pc:docMk/>
            <pc:sldMk cId="138125283" sldId="295"/>
            <ac:spMk id="28" creationId="{7658313B-734A-2CE8-4A7B-1F996626CCF0}"/>
          </ac:spMkLst>
        </pc:spChg>
        <pc:spChg chg="add">
          <ac:chgData name="Guest User" userId="S::urn:spo:anon#3ac42eccd8b3543ab7873f50e6503c132e3f991ca536a710d8d2615bec8fc577::" providerId="AD" clId="Web-{ECF54C03-7E26-BAF0-FAF5-9842D2843830}" dt="2024-12-01T14:11:27.719" v="212"/>
          <ac:spMkLst>
            <pc:docMk/>
            <pc:sldMk cId="138125283" sldId="295"/>
            <ac:spMk id="30" creationId="{0C92C633-A19C-8CA5-7913-ECABFFE389A8}"/>
          </ac:spMkLst>
        </pc:spChg>
        <pc:spChg chg="del mod">
          <ac:chgData name="Guest User" userId="S::urn:spo:anon#3ac42eccd8b3543ab7873f50e6503c132e3f991ca536a710d8d2615bec8fc577::" providerId="AD" clId="Web-{ECF54C03-7E26-BAF0-FAF5-9842D2843830}" dt="2024-12-01T14:11:26.422" v="197"/>
          <ac:spMkLst>
            <pc:docMk/>
            <pc:sldMk cId="138125283" sldId="295"/>
            <ac:spMk id="35" creationId="{ECD55AD3-1A03-F99B-6B26-13A3BA260305}"/>
          </ac:spMkLst>
        </pc:spChg>
        <pc:spChg chg="add">
          <ac:chgData name="Guest User" userId="S::urn:spo:anon#3ac42eccd8b3543ab7873f50e6503c132e3f991ca536a710d8d2615bec8fc577::" providerId="AD" clId="Web-{ECF54C03-7E26-BAF0-FAF5-9842D2843830}" dt="2024-12-01T14:11:27.781" v="214"/>
          <ac:spMkLst>
            <pc:docMk/>
            <pc:sldMk cId="138125283" sldId="295"/>
            <ac:spMk id="36" creationId="{3C7C9EC7-8B32-7D66-EB9E-845BE0D026CA}"/>
          </ac:spMkLst>
        </pc:spChg>
        <pc:spChg chg="del mod">
          <ac:chgData name="Guest User" userId="S::urn:spo:anon#3ac42eccd8b3543ab7873f50e6503c132e3f991ca536a710d8d2615bec8fc577::" providerId="AD" clId="Web-{ECF54C03-7E26-BAF0-FAF5-9842D2843830}" dt="2024-12-01T14:11:26.422" v="196"/>
          <ac:spMkLst>
            <pc:docMk/>
            <pc:sldMk cId="138125283" sldId="295"/>
            <ac:spMk id="37" creationId="{385DEDCB-F9D0-8253-8A6D-2F0B520ED170}"/>
          </ac:spMkLst>
        </pc:spChg>
        <pc:grpChg chg="del">
          <ac:chgData name="Guest User" userId="S::urn:spo:anon#3ac42eccd8b3543ab7873f50e6503c132e3f991ca536a710d8d2615bec8fc577::" providerId="AD" clId="Web-{ECF54C03-7E26-BAF0-FAF5-9842D2843830}" dt="2024-12-01T14:11:26.531" v="205"/>
          <ac:grpSpMkLst>
            <pc:docMk/>
            <pc:sldMk cId="138125283" sldId="295"/>
            <ac:grpSpMk id="9" creationId="{354799E3-C211-F7CB-30C7-CD59ED3031BF}"/>
          </ac:grpSpMkLst>
        </pc:grpChg>
        <pc:grpChg chg="add">
          <ac:chgData name="Guest User" userId="S::urn:spo:anon#3ac42eccd8b3543ab7873f50e6503c132e3f991ca536a710d8d2615bec8fc577::" providerId="AD" clId="Web-{ECF54C03-7E26-BAF0-FAF5-9842D2843830}" dt="2024-12-01T14:11:27.609" v="206"/>
          <ac:grpSpMkLst>
            <pc:docMk/>
            <pc:sldMk cId="138125283" sldId="295"/>
            <ac:grpSpMk id="18" creationId="{F4D03DE2-75CA-C59F-9E8C-B62B55DABB16}"/>
          </ac:grpSpMkLst>
        </pc:grpChg>
        <pc:picChg chg="add del mod">
          <ac:chgData name="Guest User" userId="S::urn:spo:anon#3ac42eccd8b3543ab7873f50e6503c132e3f991ca536a710d8d2615bec8fc577::" providerId="AD" clId="Web-{ECF54C03-7E26-BAF0-FAF5-9842D2843830}" dt="2024-12-01T14:11:26.422" v="194"/>
          <ac:picMkLst>
            <pc:docMk/>
            <pc:sldMk cId="138125283" sldId="295"/>
            <ac:picMk id="2" creationId="{55A132EF-734B-D6E6-DB4C-169EAAA71182}"/>
          </ac:picMkLst>
        </pc:picChg>
        <pc:picChg chg="del">
          <ac:chgData name="Guest User" userId="S::urn:spo:anon#3ac42eccd8b3543ab7873f50e6503c132e3f991ca536a710d8d2615bec8fc577::" providerId="AD" clId="Web-{ECF54C03-7E26-BAF0-FAF5-9842D2843830}" dt="2024-12-01T12:38:42.909" v="28"/>
          <ac:picMkLst>
            <pc:docMk/>
            <pc:sldMk cId="138125283" sldId="295"/>
            <ac:picMk id="3" creationId="{94218D69-98D8-EC79-5A7D-4C79BAC72158}"/>
          </ac:picMkLst>
        </pc:picChg>
        <pc:picChg chg="add">
          <ac:chgData name="Guest User" userId="S::urn:spo:anon#3ac42eccd8b3543ab7873f50e6503c132e3f991ca536a710d8d2615bec8fc577::" providerId="AD" clId="Web-{ECF54C03-7E26-BAF0-FAF5-9842D2843830}" dt="2024-12-01T14:11:27.750" v="213"/>
          <ac:picMkLst>
            <pc:docMk/>
            <pc:sldMk cId="138125283" sldId="295"/>
            <ac:picMk id="32" creationId="{CF398516-D80D-9B3F-A495-918C1DEE9CFA}"/>
          </ac:picMkLst>
        </pc:picChg>
        <pc:cxnChg chg="add">
          <ac:chgData name="Guest User" userId="S::urn:spo:anon#3ac42eccd8b3543ab7873f50e6503c132e3f991ca536a710d8d2615bec8fc577::" providerId="AD" clId="Web-{ECF54C03-7E26-BAF0-FAF5-9842D2843830}" dt="2024-12-01T14:11:27.672" v="210"/>
          <ac:cxnSpMkLst>
            <pc:docMk/>
            <pc:sldMk cId="138125283" sldId="295"/>
            <ac:cxnSpMk id="26" creationId="{F9ECB8FF-6FB6-51AB-28A8-F40C57E4CA1F}"/>
          </ac:cxnSpMkLst>
        </pc:cxnChg>
        <pc:cxnChg chg="del">
          <ac:chgData name="Guest User" userId="S::urn:spo:anon#3ac42eccd8b3543ab7873f50e6503c132e3f991ca536a710d8d2615bec8fc577::" providerId="AD" clId="Web-{ECF54C03-7E26-BAF0-FAF5-9842D2843830}" dt="2024-12-01T14:11:26.422" v="198"/>
          <ac:cxnSpMkLst>
            <pc:docMk/>
            <pc:sldMk cId="138125283" sldId="295"/>
            <ac:cxnSpMk id="33" creationId="{16D4F738-2573-5D02-D0C5-B56E0CD355BC}"/>
          </ac:cxnSpMkLst>
        </pc:cxnChg>
      </pc:sldChg>
      <pc:sldChg chg="modSp add ord replId">
        <pc:chgData name="Guest User" userId="S::urn:spo:anon#3ac42eccd8b3543ab7873f50e6503c132e3f991ca536a710d8d2615bec8fc577::" providerId="AD" clId="Web-{ECF54C03-7E26-BAF0-FAF5-9842D2843830}" dt="2024-12-01T19:09:07.604" v="1015"/>
        <pc:sldMkLst>
          <pc:docMk/>
          <pc:sldMk cId="4276272791" sldId="300"/>
        </pc:sldMkLst>
        <pc:spChg chg="mod">
          <ac:chgData name="Guest User" userId="S::urn:spo:anon#3ac42eccd8b3543ab7873f50e6503c132e3f991ca536a710d8d2615bec8fc577::" providerId="AD" clId="Web-{ECF54C03-7E26-BAF0-FAF5-9842D2843830}" dt="2024-12-01T15:26:20.637" v="509" actId="20577"/>
          <ac:spMkLst>
            <pc:docMk/>
            <pc:sldMk cId="4276272791" sldId="300"/>
            <ac:spMk id="2" creationId="{AB76882A-3F33-5401-9B7B-D41FEE99BD9A}"/>
          </ac:spMkLst>
        </pc:spChg>
      </pc:sldChg>
      <pc:sldChg chg="add replId">
        <pc:chgData name="Guest User" userId="S::urn:spo:anon#3ac42eccd8b3543ab7873f50e6503c132e3f991ca536a710d8d2615bec8fc577::" providerId="AD" clId="Web-{ECF54C03-7E26-BAF0-FAF5-9842D2843830}" dt="2024-12-01T12:17:18.537" v="9"/>
        <pc:sldMkLst>
          <pc:docMk/>
          <pc:sldMk cId="2912366544" sldId="301"/>
        </pc:sldMkLst>
      </pc:sldChg>
      <pc:sldChg chg="addSp delSp modSp add ord replId">
        <pc:chgData name="Guest User" userId="S::urn:spo:anon#3ac42eccd8b3543ab7873f50e6503c132e3f991ca536a710d8d2615bec8fc577::" providerId="AD" clId="Web-{ECF54C03-7E26-BAF0-FAF5-9842D2843830}" dt="2024-12-01T15:51:52.846" v="690" actId="20577"/>
        <pc:sldMkLst>
          <pc:docMk/>
          <pc:sldMk cId="1051601587" sldId="302"/>
        </pc:sldMkLst>
        <pc:spChg chg="mod">
          <ac:chgData name="Guest User" userId="S::urn:spo:anon#3ac42eccd8b3543ab7873f50e6503c132e3f991ca536a710d8d2615bec8fc577::" providerId="AD" clId="Web-{ECF54C03-7E26-BAF0-FAF5-9842D2843830}" dt="2024-12-01T15:51:52.846" v="690" actId="20577"/>
          <ac:spMkLst>
            <pc:docMk/>
            <pc:sldMk cId="1051601587" sldId="302"/>
            <ac:spMk id="10" creationId="{2463A8CE-77A5-508C-9C60-DE9E9CCB141F}"/>
          </ac:spMkLst>
        </pc:spChg>
        <pc:spChg chg="mod">
          <ac:chgData name="Guest User" userId="S::urn:spo:anon#3ac42eccd8b3543ab7873f50e6503c132e3f991ca536a710d8d2615bec8fc577::" providerId="AD" clId="Web-{ECF54C03-7E26-BAF0-FAF5-9842D2843830}" dt="2024-12-01T14:18:56.265" v="252" actId="20577"/>
          <ac:spMkLst>
            <pc:docMk/>
            <pc:sldMk cId="1051601587" sldId="302"/>
            <ac:spMk id="13" creationId="{15C2EDDF-1DD3-E1C9-9040-FC93B64F2E8A}"/>
          </ac:spMkLst>
        </pc:spChg>
        <pc:spChg chg="add del">
          <ac:chgData name="Guest User" userId="S::urn:spo:anon#3ac42eccd8b3543ab7873f50e6503c132e3f991ca536a710d8d2615bec8fc577::" providerId="AD" clId="Web-{ECF54C03-7E26-BAF0-FAF5-9842D2843830}" dt="2024-12-01T14:11:07.624" v="192"/>
          <ac:spMkLst>
            <pc:docMk/>
            <pc:sldMk cId="1051601587" sldId="302"/>
            <ac:spMk id="18" creationId="{A9DFC711-6898-7305-5700-074880657187}"/>
          </ac:spMkLst>
        </pc:spChg>
        <pc:spChg chg="add del">
          <ac:chgData name="Guest User" userId="S::urn:spo:anon#3ac42eccd8b3543ab7873f50e6503c132e3f991ca536a710d8d2615bec8fc577::" providerId="AD" clId="Web-{ECF54C03-7E26-BAF0-FAF5-9842D2843830}" dt="2024-12-01T14:11:07.624" v="191"/>
          <ac:spMkLst>
            <pc:docMk/>
            <pc:sldMk cId="1051601587" sldId="302"/>
            <ac:spMk id="20" creationId="{1B3C5006-4064-0CC5-3376-F029682A3C1D}"/>
          </ac:spMkLst>
        </pc:spChg>
        <pc:spChg chg="add del">
          <ac:chgData name="Guest User" userId="S::urn:spo:anon#3ac42eccd8b3543ab7873f50e6503c132e3f991ca536a710d8d2615bec8fc577::" providerId="AD" clId="Web-{ECF54C03-7E26-BAF0-FAF5-9842D2843830}" dt="2024-12-01T14:11:07.624" v="190"/>
          <ac:spMkLst>
            <pc:docMk/>
            <pc:sldMk cId="1051601587" sldId="302"/>
            <ac:spMk id="22" creationId="{7B455316-8DFA-51C0-84BD-151427F3BEFC}"/>
          </ac:spMkLst>
        </pc:spChg>
        <pc:spChg chg="add del">
          <ac:chgData name="Guest User" userId="S::urn:spo:anon#3ac42eccd8b3543ab7873f50e6503c132e3f991ca536a710d8d2615bec8fc577::" providerId="AD" clId="Web-{ECF54C03-7E26-BAF0-FAF5-9842D2843830}" dt="2024-12-01T14:11:07.624" v="188"/>
          <ac:spMkLst>
            <pc:docMk/>
            <pc:sldMk cId="1051601587" sldId="302"/>
            <ac:spMk id="26" creationId="{9DC92300-CEBC-D165-31C9-772C093768D8}"/>
          </ac:spMkLst>
        </pc:spChg>
        <pc:spChg chg="add del">
          <ac:chgData name="Guest User" userId="S::urn:spo:anon#3ac42eccd8b3543ab7873f50e6503c132e3f991ca536a710d8d2615bec8fc577::" providerId="AD" clId="Web-{ECF54C03-7E26-BAF0-FAF5-9842D2843830}" dt="2024-12-01T14:11:07.624" v="187"/>
          <ac:spMkLst>
            <pc:docMk/>
            <pc:sldMk cId="1051601587" sldId="302"/>
            <ac:spMk id="28" creationId="{8B031398-2551-6041-9110-3DD64B50833E}"/>
          </ac:spMkLst>
        </pc:spChg>
        <pc:spChg chg="add del">
          <ac:chgData name="Guest User" userId="S::urn:spo:anon#3ac42eccd8b3543ab7873f50e6503c132e3f991ca536a710d8d2615bec8fc577::" providerId="AD" clId="Web-{ECF54C03-7E26-BAF0-FAF5-9842D2843830}" dt="2024-12-01T14:11:07.624" v="185"/>
          <ac:spMkLst>
            <pc:docMk/>
            <pc:sldMk cId="1051601587" sldId="302"/>
            <ac:spMk id="32" creationId="{F81DDD18-4A5F-F342-1C9C-8AA099D47B60}"/>
          </ac:spMkLst>
        </pc:spChg>
        <pc:spChg chg="mod">
          <ac:chgData name="Guest User" userId="S::urn:spo:anon#3ac42eccd8b3543ab7873f50e6503c132e3f991ca536a710d8d2615bec8fc577::" providerId="AD" clId="Web-{ECF54C03-7E26-BAF0-FAF5-9842D2843830}" dt="2024-12-01T14:26:51.203" v="264" actId="20577"/>
          <ac:spMkLst>
            <pc:docMk/>
            <pc:sldMk cId="1051601587" sldId="302"/>
            <ac:spMk id="35" creationId="{ECD55AD3-1A03-F99B-6B26-13A3BA260305}"/>
          </ac:spMkLst>
        </pc:spChg>
        <pc:spChg chg="mod">
          <ac:chgData name="Guest User" userId="S::urn:spo:anon#3ac42eccd8b3543ab7873f50e6503c132e3f991ca536a710d8d2615bec8fc577::" providerId="AD" clId="Web-{ECF54C03-7E26-BAF0-FAF5-9842D2843830}" dt="2024-12-01T15:30:14.286" v="522" actId="20577"/>
          <ac:spMkLst>
            <pc:docMk/>
            <pc:sldMk cId="1051601587" sldId="302"/>
            <ac:spMk id="37" creationId="{385DEDCB-F9D0-8253-8A6D-2F0B520ED170}"/>
          </ac:spMkLst>
        </pc:spChg>
        <pc:grpChg chg="add del">
          <ac:chgData name="Guest User" userId="S::urn:spo:anon#3ac42eccd8b3543ab7873f50e6503c132e3f991ca536a710d8d2615bec8fc577::" providerId="AD" clId="Web-{ECF54C03-7E26-BAF0-FAF5-9842D2843830}" dt="2024-12-01T14:11:07.624" v="193"/>
          <ac:grpSpMkLst>
            <pc:docMk/>
            <pc:sldMk cId="1051601587" sldId="302"/>
            <ac:grpSpMk id="16" creationId="{1E2D49CE-CC91-F6FC-6D8C-03A89B636239}"/>
          </ac:grpSpMkLst>
        </pc:grpChg>
        <pc:picChg chg="mod">
          <ac:chgData name="Guest User" userId="S::urn:spo:anon#3ac42eccd8b3543ab7873f50e6503c132e3f991ca536a710d8d2615bec8fc577::" providerId="AD" clId="Web-{ECF54C03-7E26-BAF0-FAF5-9842D2843830}" dt="2024-12-01T15:26:25.544" v="510" actId="1076"/>
          <ac:picMkLst>
            <pc:docMk/>
            <pc:sldMk cId="1051601587" sldId="302"/>
            <ac:picMk id="2" creationId="{55A132EF-734B-D6E6-DB4C-169EAAA71182}"/>
          </ac:picMkLst>
        </pc:picChg>
        <pc:picChg chg="add del">
          <ac:chgData name="Guest User" userId="S::urn:spo:anon#3ac42eccd8b3543ab7873f50e6503c132e3f991ca536a710d8d2615bec8fc577::" providerId="AD" clId="Web-{ECF54C03-7E26-BAF0-FAF5-9842D2843830}" dt="2024-12-01T14:11:07.624" v="186"/>
          <ac:picMkLst>
            <pc:docMk/>
            <pc:sldMk cId="1051601587" sldId="302"/>
            <ac:picMk id="30" creationId="{9F2A0AC4-7F7C-CDD1-161C-2AE5B991D250}"/>
          </ac:picMkLst>
        </pc:picChg>
        <pc:cxnChg chg="add del">
          <ac:chgData name="Guest User" userId="S::urn:spo:anon#3ac42eccd8b3543ab7873f50e6503c132e3f991ca536a710d8d2615bec8fc577::" providerId="AD" clId="Web-{ECF54C03-7E26-BAF0-FAF5-9842D2843830}" dt="2024-12-01T14:11:07.624" v="189"/>
          <ac:cxnSpMkLst>
            <pc:docMk/>
            <pc:sldMk cId="1051601587" sldId="302"/>
            <ac:cxnSpMk id="24" creationId="{64A41243-A9C3-7338-C269-38A89FEC1C1F}"/>
          </ac:cxnSpMkLst>
        </pc:cxnChg>
      </pc:sldChg>
      <pc:sldChg chg="add replId">
        <pc:chgData name="Guest User" userId="S::urn:spo:anon#3ac42eccd8b3543ab7873f50e6503c132e3f991ca536a710d8d2615bec8fc577::" providerId="AD" clId="Web-{ECF54C03-7E26-BAF0-FAF5-9842D2843830}" dt="2024-12-01T14:15:23.398" v="220"/>
        <pc:sldMkLst>
          <pc:docMk/>
          <pc:sldMk cId="3171446869" sldId="303"/>
        </pc:sldMkLst>
      </pc:sldChg>
      <pc:sldChg chg="ord">
        <pc:chgData name="Guest User" userId="S::urn:spo:anon#3ac42eccd8b3543ab7873f50e6503c132e3f991ca536a710d8d2615bec8fc577::" providerId="AD" clId="Web-{ECF54C03-7E26-BAF0-FAF5-9842D2843830}" dt="2024-12-01T14:15:29.133" v="221"/>
        <pc:sldMkLst>
          <pc:docMk/>
          <pc:sldMk cId="3070517399" sldId="304"/>
        </pc:sldMkLst>
      </pc:sldChg>
      <pc:sldChg chg="addSp delSp modSp add replId">
        <pc:chgData name="Guest User" userId="S::urn:spo:anon#3ac42eccd8b3543ab7873f50e6503c132e3f991ca536a710d8d2615bec8fc577::" providerId="AD" clId="Web-{ECF54C03-7E26-BAF0-FAF5-9842D2843830}" dt="2024-12-01T19:23:31.039" v="1110" actId="14100"/>
        <pc:sldMkLst>
          <pc:docMk/>
          <pc:sldMk cId="4052469763" sldId="305"/>
        </pc:sldMkLst>
        <pc:spChg chg="del mod">
          <ac:chgData name="Guest User" userId="S::urn:spo:anon#3ac42eccd8b3543ab7873f50e6503c132e3f991ca536a710d8d2615bec8fc577::" providerId="AD" clId="Web-{ECF54C03-7E26-BAF0-FAF5-9842D2843830}" dt="2024-12-01T14:37:57.570" v="375"/>
          <ac:spMkLst>
            <pc:docMk/>
            <pc:sldMk cId="4052469763" sldId="305"/>
            <ac:spMk id="2" creationId="{35A975BC-1EB7-6AC9-788D-E65787AA4094}"/>
          </ac:spMkLst>
        </pc:spChg>
        <pc:spChg chg="add del mod">
          <ac:chgData name="Guest User" userId="S::urn:spo:anon#3ac42eccd8b3543ab7873f50e6503c132e3f991ca536a710d8d2615bec8fc577::" providerId="AD" clId="Web-{ECF54C03-7E26-BAF0-FAF5-9842D2843830}" dt="2024-12-01T14:38:25.758" v="378"/>
          <ac:spMkLst>
            <pc:docMk/>
            <pc:sldMk cId="4052469763" sldId="305"/>
            <ac:spMk id="10" creationId="{B3714C29-CB4F-9D0A-9C4E-F236A449C492}"/>
          </ac:spMkLst>
        </pc:spChg>
        <pc:spChg chg="mod">
          <ac:chgData name="Guest User" userId="S::urn:spo:anon#3ac42eccd8b3543ab7873f50e6503c132e3f991ca536a710d8d2615bec8fc577::" providerId="AD" clId="Web-{ECF54C03-7E26-BAF0-FAF5-9842D2843830}" dt="2024-12-01T14:41:20.998" v="401" actId="20577"/>
          <ac:spMkLst>
            <pc:docMk/>
            <pc:sldMk cId="4052469763" sldId="305"/>
            <ac:spMk id="13" creationId="{15C2EDDF-1DD3-E1C9-9040-FC93B64F2E8A}"/>
          </ac:spMkLst>
        </pc:spChg>
        <pc:spChg chg="del">
          <ac:chgData name="Guest User" userId="S::urn:spo:anon#3ac42eccd8b3543ab7873f50e6503c132e3f991ca536a710d8d2615bec8fc577::" providerId="AD" clId="Web-{ECF54C03-7E26-BAF0-FAF5-9842D2843830}" dt="2024-12-01T14:40:05.121" v="391"/>
          <ac:spMkLst>
            <pc:docMk/>
            <pc:sldMk cId="4052469763" sldId="305"/>
            <ac:spMk id="14" creationId="{9C822D25-0DAD-CECF-FD8A-4BC42C2D4398}"/>
          </ac:spMkLst>
        </pc:spChg>
        <pc:spChg chg="mod">
          <ac:chgData name="Guest User" userId="S::urn:spo:anon#3ac42eccd8b3543ab7873f50e6503c132e3f991ca536a710d8d2615bec8fc577::" providerId="AD" clId="Web-{ECF54C03-7E26-BAF0-FAF5-9842D2843830}" dt="2024-12-01T14:39:57.730" v="384" actId="1076"/>
          <ac:spMkLst>
            <pc:docMk/>
            <pc:sldMk cId="4052469763" sldId="305"/>
            <ac:spMk id="17" creationId="{C3562CA8-712E-4AA5-1D64-C5E0E4C777E9}"/>
          </ac:spMkLst>
        </pc:spChg>
        <pc:spChg chg="del">
          <ac:chgData name="Guest User" userId="S::urn:spo:anon#3ac42eccd8b3543ab7873f50e6503c132e3f991ca536a710d8d2615bec8fc577::" providerId="AD" clId="Web-{ECF54C03-7E26-BAF0-FAF5-9842D2843830}" dt="2024-12-01T14:40:09.387" v="394"/>
          <ac:spMkLst>
            <pc:docMk/>
            <pc:sldMk cId="4052469763" sldId="305"/>
            <ac:spMk id="18" creationId="{8C9698C2-9AD2-305C-9CC2-285ABEAAA0E4}"/>
          </ac:spMkLst>
        </pc:spChg>
        <pc:spChg chg="del">
          <ac:chgData name="Guest User" userId="S::urn:spo:anon#3ac42eccd8b3543ab7873f50e6503c132e3f991ca536a710d8d2615bec8fc577::" providerId="AD" clId="Web-{ECF54C03-7E26-BAF0-FAF5-9842D2843830}" dt="2024-12-01T14:40:05.121" v="389"/>
          <ac:spMkLst>
            <pc:docMk/>
            <pc:sldMk cId="4052469763" sldId="305"/>
            <ac:spMk id="19" creationId="{4D8C2EE3-97A8-7016-6025-978F829207A0}"/>
          </ac:spMkLst>
        </pc:spChg>
        <pc:spChg chg="del">
          <ac:chgData name="Guest User" userId="S::urn:spo:anon#3ac42eccd8b3543ab7873f50e6503c132e3f991ca536a710d8d2615bec8fc577::" providerId="AD" clId="Web-{ECF54C03-7E26-BAF0-FAF5-9842D2843830}" dt="2024-12-01T14:40:09.387" v="393"/>
          <ac:spMkLst>
            <pc:docMk/>
            <pc:sldMk cId="4052469763" sldId="305"/>
            <ac:spMk id="21" creationId="{77805075-951B-F553-26C8-38BE38B08D09}"/>
          </ac:spMkLst>
        </pc:spChg>
        <pc:spChg chg="del">
          <ac:chgData name="Guest User" userId="S::urn:spo:anon#3ac42eccd8b3543ab7873f50e6503c132e3f991ca536a710d8d2615bec8fc577::" providerId="AD" clId="Web-{ECF54C03-7E26-BAF0-FAF5-9842D2843830}" dt="2024-12-01T14:40:05.121" v="387"/>
          <ac:spMkLst>
            <pc:docMk/>
            <pc:sldMk cId="4052469763" sldId="305"/>
            <ac:spMk id="22" creationId="{A1BBCC82-C5C1-2BAC-43C8-8D0FA5303F4A}"/>
          </ac:spMkLst>
        </pc:spChg>
        <pc:spChg chg="del mod">
          <ac:chgData name="Guest User" userId="S::urn:spo:anon#3ac42eccd8b3543ab7873f50e6503c132e3f991ca536a710d8d2615bec8fc577::" providerId="AD" clId="Web-{ECF54C03-7E26-BAF0-FAF5-9842D2843830}" dt="2024-12-01T14:40:09.387" v="392"/>
          <ac:spMkLst>
            <pc:docMk/>
            <pc:sldMk cId="4052469763" sldId="305"/>
            <ac:spMk id="24" creationId="{08B088F4-9F8E-20FF-2831-AC9F1EBA8A9E}"/>
          </ac:spMkLst>
        </pc:spChg>
        <pc:spChg chg="mod">
          <ac:chgData name="Guest User" userId="S::urn:spo:anon#3ac42eccd8b3543ab7873f50e6503c132e3f991ca536a710d8d2615bec8fc577::" providerId="AD" clId="Web-{ECF54C03-7E26-BAF0-FAF5-9842D2843830}" dt="2024-12-01T19:18:55.748" v="1083" actId="1076"/>
          <ac:spMkLst>
            <pc:docMk/>
            <pc:sldMk cId="4052469763" sldId="305"/>
            <ac:spMk id="35" creationId="{ECD55AD3-1A03-F99B-6B26-13A3BA260305}"/>
          </ac:spMkLst>
        </pc:spChg>
        <pc:spChg chg="mod">
          <ac:chgData name="Guest User" userId="S::urn:spo:anon#3ac42eccd8b3543ab7873f50e6503c132e3f991ca536a710d8d2615bec8fc577::" providerId="AD" clId="Web-{ECF54C03-7E26-BAF0-FAF5-9842D2843830}" dt="2024-12-01T19:23:31.039" v="1110" actId="14100"/>
          <ac:spMkLst>
            <pc:docMk/>
            <pc:sldMk cId="4052469763" sldId="305"/>
            <ac:spMk id="37" creationId="{385DEDCB-F9D0-8253-8A6D-2F0B520ED170}"/>
          </ac:spMkLst>
        </pc:spChg>
        <pc:spChg chg="mod">
          <ac:chgData name="Guest User" userId="S::urn:spo:anon#3ac42eccd8b3543ab7873f50e6503c132e3f991ca536a710d8d2615bec8fc577::" providerId="AD" clId="Web-{ECF54C03-7E26-BAF0-FAF5-9842D2843830}" dt="2024-12-01T19:23:21.726" v="1106" actId="20577"/>
          <ac:spMkLst>
            <pc:docMk/>
            <pc:sldMk cId="4052469763" sldId="305"/>
            <ac:spMk id="39" creationId="{4A1F6793-C215-F34A-DCCB-F5E4C640EE8A}"/>
          </ac:spMkLst>
        </pc:spChg>
        <pc:cxnChg chg="del">
          <ac:chgData name="Guest User" userId="S::urn:spo:anon#3ac42eccd8b3543ab7873f50e6503c132e3f991ca536a710d8d2615bec8fc577::" providerId="AD" clId="Web-{ECF54C03-7E26-BAF0-FAF5-9842D2843830}" dt="2024-12-01T14:40:05.121" v="390"/>
          <ac:cxnSpMkLst>
            <pc:docMk/>
            <pc:sldMk cId="4052469763" sldId="305"/>
            <ac:cxnSpMk id="16" creationId="{9F6EB7C1-E7B2-953A-5D8D-AEA5169EC7EC}"/>
          </ac:cxnSpMkLst>
        </pc:cxnChg>
        <pc:cxnChg chg="del">
          <ac:chgData name="Guest User" userId="S::urn:spo:anon#3ac42eccd8b3543ab7873f50e6503c132e3f991ca536a710d8d2615bec8fc577::" providerId="AD" clId="Web-{ECF54C03-7E26-BAF0-FAF5-9842D2843830}" dt="2024-12-01T14:40:05.121" v="388"/>
          <ac:cxnSpMkLst>
            <pc:docMk/>
            <pc:sldMk cId="4052469763" sldId="305"/>
            <ac:cxnSpMk id="20" creationId="{27558687-8AE4-B498-6277-A171C9A21A8C}"/>
          </ac:cxnSpMkLst>
        </pc:cxnChg>
        <pc:cxnChg chg="del">
          <ac:chgData name="Guest User" userId="S::urn:spo:anon#3ac42eccd8b3543ab7873f50e6503c132e3f991ca536a710d8d2615bec8fc577::" providerId="AD" clId="Web-{ECF54C03-7E26-BAF0-FAF5-9842D2843830}" dt="2024-12-01T14:40:05.121" v="386"/>
          <ac:cxnSpMkLst>
            <pc:docMk/>
            <pc:sldMk cId="4052469763" sldId="305"/>
            <ac:cxnSpMk id="23" creationId="{ABC1753C-B467-1105-CFC9-E476B5324256}"/>
          </ac:cxnSpMkLst>
        </pc:cxnChg>
      </pc:sldChg>
      <pc:sldChg chg="addSp delSp modSp add replId">
        <pc:chgData name="Guest User" userId="S::urn:spo:anon#3ac42eccd8b3543ab7873f50e6503c132e3f991ca536a710d8d2615bec8fc577::" providerId="AD" clId="Web-{ECF54C03-7E26-BAF0-FAF5-9842D2843830}" dt="2024-12-01T19:21:21.003" v="1090" actId="1076"/>
        <pc:sldMkLst>
          <pc:docMk/>
          <pc:sldMk cId="2689568662" sldId="306"/>
        </pc:sldMkLst>
        <pc:spChg chg="mod">
          <ac:chgData name="Guest User" userId="S::urn:spo:anon#3ac42eccd8b3543ab7873f50e6503c132e3f991ca536a710d8d2615bec8fc577::" providerId="AD" clId="Web-{ECF54C03-7E26-BAF0-FAF5-9842D2843830}" dt="2024-12-01T15:51:58.533" v="691" actId="20577"/>
          <ac:spMkLst>
            <pc:docMk/>
            <pc:sldMk cId="2689568662" sldId="306"/>
            <ac:spMk id="10" creationId="{2463A8CE-77A5-508C-9C60-DE9E9CCB141F}"/>
          </ac:spMkLst>
        </pc:spChg>
        <pc:spChg chg="mod">
          <ac:chgData name="Guest User" userId="S::urn:spo:anon#3ac42eccd8b3543ab7873f50e6503c132e3f991ca536a710d8d2615bec8fc577::" providerId="AD" clId="Web-{ECF54C03-7E26-BAF0-FAF5-9842D2843830}" dt="2024-12-01T14:41:06.779" v="398" actId="20577"/>
          <ac:spMkLst>
            <pc:docMk/>
            <pc:sldMk cId="2689568662" sldId="306"/>
            <ac:spMk id="13" creationId="{15C2EDDF-1DD3-E1C9-9040-FC93B64F2E8A}"/>
          </ac:spMkLst>
        </pc:spChg>
        <pc:spChg chg="mod">
          <ac:chgData name="Guest User" userId="S::urn:spo:anon#3ac42eccd8b3543ab7873f50e6503c132e3f991ca536a710d8d2615bec8fc577::" providerId="AD" clId="Web-{ECF54C03-7E26-BAF0-FAF5-9842D2843830}" dt="2024-12-01T19:21:21.003" v="1090" actId="1076"/>
          <ac:spMkLst>
            <pc:docMk/>
            <pc:sldMk cId="2689568662" sldId="306"/>
            <ac:spMk id="37" creationId="{385DEDCB-F9D0-8253-8A6D-2F0B520ED170}"/>
          </ac:spMkLst>
        </pc:spChg>
        <pc:picChg chg="del">
          <ac:chgData name="Guest User" userId="S::urn:spo:anon#3ac42eccd8b3543ab7873f50e6503c132e3f991ca536a710d8d2615bec8fc577::" providerId="AD" clId="Web-{ECF54C03-7E26-BAF0-FAF5-9842D2843830}" dt="2024-12-01T15:11:23.544" v="449"/>
          <ac:picMkLst>
            <pc:docMk/>
            <pc:sldMk cId="2689568662" sldId="306"/>
            <ac:picMk id="2" creationId="{55A132EF-734B-D6E6-DB4C-169EAAA71182}"/>
          </ac:picMkLst>
        </pc:picChg>
        <pc:picChg chg="add mod">
          <ac:chgData name="Guest User" userId="S::urn:spo:anon#3ac42eccd8b3543ab7873f50e6503c132e3f991ca536a710d8d2615bec8fc577::" providerId="AD" clId="Web-{ECF54C03-7E26-BAF0-FAF5-9842D2843830}" dt="2024-12-01T15:11:48.154" v="453" actId="1076"/>
          <ac:picMkLst>
            <pc:docMk/>
            <pc:sldMk cId="2689568662" sldId="306"/>
            <ac:picMk id="3" creationId="{1E1D9043-4BD9-5366-D28A-B593C175108F}"/>
          </ac:picMkLst>
        </pc:picChg>
      </pc:sldChg>
      <pc:sldChg chg="addSp delSp modSp add replId">
        <pc:chgData name="Guest User" userId="S::urn:spo:anon#3ac42eccd8b3543ab7873f50e6503c132e3f991ca536a710d8d2615bec8fc577::" providerId="AD" clId="Web-{ECF54C03-7E26-BAF0-FAF5-9842D2843830}" dt="2024-12-01T19:24:13.103" v="1120" actId="20577"/>
        <pc:sldMkLst>
          <pc:docMk/>
          <pc:sldMk cId="2474502367" sldId="307"/>
        </pc:sldMkLst>
        <pc:spChg chg="mod">
          <ac:chgData name="Guest User" userId="S::urn:spo:anon#3ac42eccd8b3543ab7873f50e6503c132e3f991ca536a710d8d2615bec8fc577::" providerId="AD" clId="Web-{ECF54C03-7E26-BAF0-FAF5-9842D2843830}" dt="2024-12-01T15:54:07.460" v="727" actId="20577"/>
          <ac:spMkLst>
            <pc:docMk/>
            <pc:sldMk cId="2474502367" sldId="307"/>
            <ac:spMk id="10" creationId="{2463A8CE-77A5-508C-9C60-DE9E9CCB141F}"/>
          </ac:spMkLst>
        </pc:spChg>
        <pc:spChg chg="add mod">
          <ac:chgData name="Guest User" userId="S::urn:spo:anon#3ac42eccd8b3543ab7873f50e6503c132e3f991ca536a710d8d2615bec8fc577::" providerId="AD" clId="Web-{ECF54C03-7E26-BAF0-FAF5-9842D2843830}" dt="2024-12-01T19:24:13.103" v="1120" actId="20577"/>
          <ac:spMkLst>
            <pc:docMk/>
            <pc:sldMk cId="2474502367" sldId="307"/>
            <ac:spMk id="11" creationId="{BE98176E-2100-0687-12E0-E0C96E692364}"/>
          </ac:spMkLst>
        </pc:spChg>
        <pc:spChg chg="mod">
          <ac:chgData name="Guest User" userId="S::urn:spo:anon#3ac42eccd8b3543ab7873f50e6503c132e3f991ca536a710d8d2615bec8fc577::" providerId="AD" clId="Web-{ECF54C03-7E26-BAF0-FAF5-9842D2843830}" dt="2024-12-01T14:45:29.944" v="413" actId="20577"/>
          <ac:spMkLst>
            <pc:docMk/>
            <pc:sldMk cId="2474502367" sldId="307"/>
            <ac:spMk id="13" creationId="{15C2EDDF-1DD3-E1C9-9040-FC93B64F2E8A}"/>
          </ac:spMkLst>
        </pc:spChg>
        <pc:spChg chg="del mod">
          <ac:chgData name="Guest User" userId="S::urn:spo:anon#3ac42eccd8b3543ab7873f50e6503c132e3f991ca536a710d8d2615bec8fc577::" providerId="AD" clId="Web-{ECF54C03-7E26-BAF0-FAF5-9842D2843830}" dt="2024-12-01T15:51:48.080" v="689"/>
          <ac:spMkLst>
            <pc:docMk/>
            <pc:sldMk cId="2474502367" sldId="307"/>
            <ac:spMk id="37" creationId="{385DEDCB-F9D0-8253-8A6D-2F0B520ED170}"/>
          </ac:spMkLst>
        </pc:spChg>
        <pc:picChg chg="del">
          <ac:chgData name="Guest User" userId="S::urn:spo:anon#3ac42eccd8b3543ab7873f50e6503c132e3f991ca536a710d8d2615bec8fc577::" providerId="AD" clId="Web-{ECF54C03-7E26-BAF0-FAF5-9842D2843830}" dt="2024-12-01T15:12:17.374" v="455"/>
          <ac:picMkLst>
            <pc:docMk/>
            <pc:sldMk cId="2474502367" sldId="307"/>
            <ac:picMk id="2" creationId="{55A132EF-734B-D6E6-DB4C-169EAAA71182}"/>
          </ac:picMkLst>
        </pc:picChg>
        <pc:picChg chg="add mod">
          <ac:chgData name="Guest User" userId="S::urn:spo:anon#3ac42eccd8b3543ab7873f50e6503c132e3f991ca536a710d8d2615bec8fc577::" providerId="AD" clId="Web-{ECF54C03-7E26-BAF0-FAF5-9842D2843830}" dt="2024-12-01T15:12:59.329" v="457" actId="1076"/>
          <ac:picMkLst>
            <pc:docMk/>
            <pc:sldMk cId="2474502367" sldId="307"/>
            <ac:picMk id="3" creationId="{5F81A2F5-A6F2-45A8-1DD2-C552B6324392}"/>
          </ac:picMkLst>
        </pc:picChg>
      </pc:sldChg>
      <pc:sldChg chg="addSp delSp modSp add replId">
        <pc:chgData name="Guest User" userId="S::urn:spo:anon#3ac42eccd8b3543ab7873f50e6503c132e3f991ca536a710d8d2615bec8fc577::" providerId="AD" clId="Web-{ECF54C03-7E26-BAF0-FAF5-9842D2843830}" dt="2024-12-01T19:21:05.331" v="1089" actId="20577"/>
        <pc:sldMkLst>
          <pc:docMk/>
          <pc:sldMk cId="1967560499" sldId="308"/>
        </pc:sldMkLst>
        <pc:spChg chg="mod">
          <ac:chgData name="Guest User" userId="S::urn:spo:anon#3ac42eccd8b3543ab7873f50e6503c132e3f991ca536a710d8d2615bec8fc577::" providerId="AD" clId="Web-{ECF54C03-7E26-BAF0-FAF5-9842D2843830}" dt="2024-12-01T19:21:05.331" v="1089" actId="20577"/>
          <ac:spMkLst>
            <pc:docMk/>
            <pc:sldMk cId="1967560499" sldId="308"/>
            <ac:spMk id="10" creationId="{2463A8CE-77A5-508C-9C60-DE9E9CCB141F}"/>
          </ac:spMkLst>
        </pc:spChg>
        <pc:spChg chg="mod">
          <ac:chgData name="Guest User" userId="S::urn:spo:anon#3ac42eccd8b3543ab7873f50e6503c132e3f991ca536a710d8d2615bec8fc577::" providerId="AD" clId="Web-{ECF54C03-7E26-BAF0-FAF5-9842D2843830}" dt="2024-12-01T14:45:48.226" v="418" actId="20577"/>
          <ac:spMkLst>
            <pc:docMk/>
            <pc:sldMk cId="1967560499" sldId="308"/>
            <ac:spMk id="13" creationId="{15C2EDDF-1DD3-E1C9-9040-FC93B64F2E8A}"/>
          </ac:spMkLst>
        </pc:spChg>
        <pc:spChg chg="mod">
          <ac:chgData name="Guest User" userId="S::urn:spo:anon#3ac42eccd8b3543ab7873f50e6503c132e3f991ca536a710d8d2615bec8fc577::" providerId="AD" clId="Web-{ECF54C03-7E26-BAF0-FAF5-9842D2843830}" dt="2024-12-01T15:56:08.573" v="767" actId="20577"/>
          <ac:spMkLst>
            <pc:docMk/>
            <pc:sldMk cId="1967560499" sldId="308"/>
            <ac:spMk id="37" creationId="{385DEDCB-F9D0-8253-8A6D-2F0B520ED170}"/>
          </ac:spMkLst>
        </pc:spChg>
        <pc:picChg chg="del">
          <ac:chgData name="Guest User" userId="S::urn:spo:anon#3ac42eccd8b3543ab7873f50e6503c132e3f991ca536a710d8d2615bec8fc577::" providerId="AD" clId="Web-{ECF54C03-7E26-BAF0-FAF5-9842D2843830}" dt="2024-12-01T15:13:37.986" v="459"/>
          <ac:picMkLst>
            <pc:docMk/>
            <pc:sldMk cId="1967560499" sldId="308"/>
            <ac:picMk id="2" creationId="{55A132EF-734B-D6E6-DB4C-169EAAA71182}"/>
          </ac:picMkLst>
        </pc:picChg>
        <pc:picChg chg="add mod">
          <ac:chgData name="Guest User" userId="S::urn:spo:anon#3ac42eccd8b3543ab7873f50e6503c132e3f991ca536a710d8d2615bec8fc577::" providerId="AD" clId="Web-{ECF54C03-7E26-BAF0-FAF5-9842D2843830}" dt="2024-12-01T15:13:47.393" v="462" actId="1076"/>
          <ac:picMkLst>
            <pc:docMk/>
            <pc:sldMk cId="1967560499" sldId="308"/>
            <ac:picMk id="3" creationId="{DF176B98-686F-B7B3-43B3-7C9224441597}"/>
          </ac:picMkLst>
        </pc:picChg>
      </pc:sldChg>
      <pc:sldChg chg="addSp delSp modSp add replId">
        <pc:chgData name="Guest User" userId="S::urn:spo:anon#3ac42eccd8b3543ab7873f50e6503c132e3f991ca536a710d8d2615bec8fc577::" providerId="AD" clId="Web-{ECF54C03-7E26-BAF0-FAF5-9842D2843830}" dt="2024-12-01T19:20:58.299" v="1088" actId="20577"/>
        <pc:sldMkLst>
          <pc:docMk/>
          <pc:sldMk cId="710419838" sldId="309"/>
        </pc:sldMkLst>
        <pc:spChg chg="mod">
          <ac:chgData name="Guest User" userId="S::urn:spo:anon#3ac42eccd8b3543ab7873f50e6503c132e3f991ca536a710d8d2615bec8fc577::" providerId="AD" clId="Web-{ECF54C03-7E26-BAF0-FAF5-9842D2843830}" dt="2024-12-01T19:20:58.299" v="1088" actId="20577"/>
          <ac:spMkLst>
            <pc:docMk/>
            <pc:sldMk cId="710419838" sldId="309"/>
            <ac:spMk id="10" creationId="{2463A8CE-77A5-508C-9C60-DE9E9CCB141F}"/>
          </ac:spMkLst>
        </pc:spChg>
        <pc:spChg chg="mod">
          <ac:chgData name="Guest User" userId="S::urn:spo:anon#3ac42eccd8b3543ab7873f50e6503c132e3f991ca536a710d8d2615bec8fc577::" providerId="AD" clId="Web-{ECF54C03-7E26-BAF0-FAF5-9842D2843830}" dt="2024-12-01T14:51:42.426" v="435" actId="20577"/>
          <ac:spMkLst>
            <pc:docMk/>
            <pc:sldMk cId="710419838" sldId="309"/>
            <ac:spMk id="13" creationId="{15C2EDDF-1DD3-E1C9-9040-FC93B64F2E8A}"/>
          </ac:spMkLst>
        </pc:spChg>
        <pc:spChg chg="mod">
          <ac:chgData name="Guest User" userId="S::urn:spo:anon#3ac42eccd8b3543ab7873f50e6503c132e3f991ca536a710d8d2615bec8fc577::" providerId="AD" clId="Web-{ECF54C03-7E26-BAF0-FAF5-9842D2843830}" dt="2024-12-01T18:45:07.611" v="814" actId="20577"/>
          <ac:spMkLst>
            <pc:docMk/>
            <pc:sldMk cId="710419838" sldId="309"/>
            <ac:spMk id="37" creationId="{385DEDCB-F9D0-8253-8A6D-2F0B520ED170}"/>
          </ac:spMkLst>
        </pc:spChg>
        <pc:picChg chg="del">
          <ac:chgData name="Guest User" userId="S::urn:spo:anon#3ac42eccd8b3543ab7873f50e6503c132e3f991ca536a710d8d2615bec8fc577::" providerId="AD" clId="Web-{ECF54C03-7E26-BAF0-FAF5-9842D2843830}" dt="2024-12-01T15:14:35.035" v="465"/>
          <ac:picMkLst>
            <pc:docMk/>
            <pc:sldMk cId="710419838" sldId="309"/>
            <ac:picMk id="2" creationId="{55A132EF-734B-D6E6-DB4C-169EAAA71182}"/>
          </ac:picMkLst>
        </pc:picChg>
        <pc:picChg chg="add mod">
          <ac:chgData name="Guest User" userId="S::urn:spo:anon#3ac42eccd8b3543ab7873f50e6503c132e3f991ca536a710d8d2615bec8fc577::" providerId="AD" clId="Web-{ECF54C03-7E26-BAF0-FAF5-9842D2843830}" dt="2024-12-01T18:46:40.505" v="840" actId="14100"/>
          <ac:picMkLst>
            <pc:docMk/>
            <pc:sldMk cId="710419838" sldId="309"/>
            <ac:picMk id="3" creationId="{DE16A894-6CDC-7B4A-D56D-C6B1E30BA5AA}"/>
          </ac:picMkLst>
        </pc:picChg>
      </pc:sldChg>
      <pc:sldChg chg="addSp delSp modSp add del replId">
        <pc:chgData name="Guest User" userId="S::urn:spo:anon#3ac42eccd8b3543ab7873f50e6503c132e3f991ca536a710d8d2615bec8fc577::" providerId="AD" clId="Web-{ECF54C03-7E26-BAF0-FAF5-9842D2843830}" dt="2024-12-01T14:49:42.562" v="430"/>
        <pc:sldMkLst>
          <pc:docMk/>
          <pc:sldMk cId="4124627732" sldId="309"/>
        </pc:sldMkLst>
        <pc:spChg chg="add del mod">
          <ac:chgData name="Guest User" userId="S::urn:spo:anon#3ac42eccd8b3543ab7873f50e6503c132e3f991ca536a710d8d2615bec8fc577::" providerId="AD" clId="Web-{ECF54C03-7E26-BAF0-FAF5-9842D2843830}" dt="2024-12-01T14:49:41.687" v="429" actId="20577"/>
          <ac:spMkLst>
            <pc:docMk/>
            <pc:sldMk cId="4124627732" sldId="309"/>
            <ac:spMk id="13" creationId="{15C2EDDF-1DD3-E1C9-9040-FC93B64F2E8A}"/>
          </ac:spMkLst>
        </pc:spChg>
      </pc:sldChg>
      <pc:sldChg chg="addSp delSp modSp add replId">
        <pc:chgData name="Guest User" userId="S::urn:spo:anon#3ac42eccd8b3543ab7873f50e6503c132e3f991ca536a710d8d2615bec8fc577::" providerId="AD" clId="Web-{ECF54C03-7E26-BAF0-FAF5-9842D2843830}" dt="2024-12-01T19:24:02.915" v="1119" actId="20577"/>
        <pc:sldMkLst>
          <pc:docMk/>
          <pc:sldMk cId="2988026693" sldId="310"/>
        </pc:sldMkLst>
        <pc:spChg chg="mod">
          <ac:chgData name="Guest User" userId="S::urn:spo:anon#3ac42eccd8b3543ab7873f50e6503c132e3f991ca536a710d8d2615bec8fc577::" providerId="AD" clId="Web-{ECF54C03-7E26-BAF0-FAF5-9842D2843830}" dt="2024-12-01T19:20:53.361" v="1087" actId="20577"/>
          <ac:spMkLst>
            <pc:docMk/>
            <pc:sldMk cId="2988026693" sldId="310"/>
            <ac:spMk id="10" creationId="{2463A8CE-77A5-508C-9C60-DE9E9CCB141F}"/>
          </ac:spMkLst>
        </pc:spChg>
        <pc:spChg chg="mod">
          <ac:chgData name="Guest User" userId="S::urn:spo:anon#3ac42eccd8b3543ab7873f50e6503c132e3f991ca536a710d8d2615bec8fc577::" providerId="AD" clId="Web-{ECF54C03-7E26-BAF0-FAF5-9842D2843830}" dt="2024-12-01T14:59:38.114" v="448" actId="1076"/>
          <ac:spMkLst>
            <pc:docMk/>
            <pc:sldMk cId="2988026693" sldId="310"/>
            <ac:spMk id="13" creationId="{15C2EDDF-1DD3-E1C9-9040-FC93B64F2E8A}"/>
          </ac:spMkLst>
        </pc:spChg>
        <pc:spChg chg="mod">
          <ac:chgData name="Guest User" userId="S::urn:spo:anon#3ac42eccd8b3543ab7873f50e6503c132e3f991ca536a710d8d2615bec8fc577::" providerId="AD" clId="Web-{ECF54C03-7E26-BAF0-FAF5-9842D2843830}" dt="2024-12-01T19:24:02.915" v="1119" actId="20577"/>
          <ac:spMkLst>
            <pc:docMk/>
            <pc:sldMk cId="2988026693" sldId="310"/>
            <ac:spMk id="37" creationId="{385DEDCB-F9D0-8253-8A6D-2F0B520ED170}"/>
          </ac:spMkLst>
        </pc:spChg>
        <pc:picChg chg="del">
          <ac:chgData name="Guest User" userId="S::urn:spo:anon#3ac42eccd8b3543ab7873f50e6503c132e3f991ca536a710d8d2615bec8fc577::" providerId="AD" clId="Web-{ECF54C03-7E26-BAF0-FAF5-9842D2843830}" dt="2024-12-01T15:15:32.865" v="472"/>
          <ac:picMkLst>
            <pc:docMk/>
            <pc:sldMk cId="2988026693" sldId="310"/>
            <ac:picMk id="2" creationId="{55A132EF-734B-D6E6-DB4C-169EAAA71182}"/>
          </ac:picMkLst>
        </pc:picChg>
        <pc:picChg chg="add del mod">
          <ac:chgData name="Guest User" userId="S::urn:spo:anon#3ac42eccd8b3543ab7873f50e6503c132e3f991ca536a710d8d2615bec8fc577::" providerId="AD" clId="Web-{ECF54C03-7E26-BAF0-FAF5-9842D2843830}" dt="2024-12-01T15:17:37.916" v="493"/>
          <ac:picMkLst>
            <pc:docMk/>
            <pc:sldMk cId="2988026693" sldId="310"/>
            <ac:picMk id="3" creationId="{8AE7E793-1E10-F3FD-3AD9-272EB160E0DE}"/>
          </ac:picMkLst>
        </pc:picChg>
        <pc:picChg chg="add del mod">
          <ac:chgData name="Guest User" userId="S::urn:spo:anon#3ac42eccd8b3543ab7873f50e6503c132e3f991ca536a710d8d2615bec8fc577::" providerId="AD" clId="Web-{ECF54C03-7E26-BAF0-FAF5-9842D2843830}" dt="2024-12-01T15:17:48.838" v="495"/>
          <ac:picMkLst>
            <pc:docMk/>
            <pc:sldMk cId="2988026693" sldId="310"/>
            <ac:picMk id="11" creationId="{448A7195-0381-5DAF-0860-A3E21CB73135}"/>
          </ac:picMkLst>
        </pc:picChg>
        <pc:picChg chg="add mod">
          <ac:chgData name="Guest User" userId="S::urn:spo:anon#3ac42eccd8b3543ab7873f50e6503c132e3f991ca536a710d8d2615bec8fc577::" providerId="AD" clId="Web-{ECF54C03-7E26-BAF0-FAF5-9842D2843830}" dt="2024-12-01T15:18:25.887" v="499" actId="1076"/>
          <ac:picMkLst>
            <pc:docMk/>
            <pc:sldMk cId="2988026693" sldId="310"/>
            <ac:picMk id="14" creationId="{EB2AC817-6639-DFB2-5279-BD5CD264C518}"/>
          </ac:picMkLst>
        </pc:picChg>
      </pc:sldChg>
      <pc:sldChg chg="addSp modSp add replId">
        <pc:chgData name="Guest User" userId="S::urn:spo:anon#3ac42eccd8b3543ab7873f50e6503c132e3f991ca536a710d8d2615bec8fc577::" providerId="AD" clId="Web-{ECF54C03-7E26-BAF0-FAF5-9842D2843830}" dt="2024-12-01T19:23:50.946" v="1117" actId="20577"/>
        <pc:sldMkLst>
          <pc:docMk/>
          <pc:sldMk cId="4032064737" sldId="311"/>
        </pc:sldMkLst>
        <pc:spChg chg="add mod">
          <ac:chgData name="Guest User" userId="S::urn:spo:anon#3ac42eccd8b3543ab7873f50e6503c132e3f991ca536a710d8d2615bec8fc577::" providerId="AD" clId="Web-{ECF54C03-7E26-BAF0-FAF5-9842D2843830}" dt="2024-12-01T19:23:50.946" v="1117" actId="20577"/>
          <ac:spMkLst>
            <pc:docMk/>
            <pc:sldMk cId="4032064737" sldId="311"/>
            <ac:spMk id="2" creationId="{66D7EC70-3092-C6C4-83F0-4D7960F589F5}"/>
          </ac:spMkLst>
        </pc:spChg>
        <pc:spChg chg="mod">
          <ac:chgData name="Guest User" userId="S::urn:spo:anon#3ac42eccd8b3543ab7873f50e6503c132e3f991ca536a710d8d2615bec8fc577::" providerId="AD" clId="Web-{ECF54C03-7E26-BAF0-FAF5-9842D2843830}" dt="2024-12-01T19:23:47.102" v="1115" actId="20577"/>
          <ac:spMkLst>
            <pc:docMk/>
            <pc:sldMk cId="4032064737" sldId="311"/>
            <ac:spMk id="10" creationId="{2463A8CE-77A5-508C-9C60-DE9E9CCB141F}"/>
          </ac:spMkLst>
        </pc:spChg>
        <pc:spChg chg="mod">
          <ac:chgData name="Guest User" userId="S::urn:spo:anon#3ac42eccd8b3543ab7873f50e6503c132e3f991ca536a710d8d2615bec8fc577::" providerId="AD" clId="Web-{ECF54C03-7E26-BAF0-FAF5-9842D2843830}" dt="2024-12-01T15:17:05.462" v="492" actId="20577"/>
          <ac:spMkLst>
            <pc:docMk/>
            <pc:sldMk cId="4032064737" sldId="311"/>
            <ac:spMk id="13" creationId="{15C2EDDF-1DD3-E1C9-9040-FC93B64F2E8A}"/>
          </ac:spMkLst>
        </pc:spChg>
        <pc:spChg chg="mod">
          <ac:chgData name="Guest User" userId="S::urn:spo:anon#3ac42eccd8b3543ab7873f50e6503c132e3f991ca536a710d8d2615bec8fc577::" providerId="AD" clId="Web-{ECF54C03-7E26-BAF0-FAF5-9842D2843830}" dt="2024-12-01T19:23:40.601" v="1111" actId="20577"/>
          <ac:spMkLst>
            <pc:docMk/>
            <pc:sldMk cId="4032064737" sldId="311"/>
            <ac:spMk id="37" creationId="{385DEDCB-F9D0-8253-8A6D-2F0B520ED170}"/>
          </ac:spMkLst>
        </pc:spChg>
        <pc:picChg chg="mod">
          <ac:chgData name="Guest User" userId="S::urn:spo:anon#3ac42eccd8b3543ab7873f50e6503c132e3f991ca536a710d8d2615bec8fc577::" providerId="AD" clId="Web-{ECF54C03-7E26-BAF0-FAF5-9842D2843830}" dt="2024-12-01T19:04:54.311" v="911" actId="14100"/>
          <ac:picMkLst>
            <pc:docMk/>
            <pc:sldMk cId="4032064737" sldId="311"/>
            <ac:picMk id="3" creationId="{8AE7E793-1E10-F3FD-3AD9-272EB160E0DE}"/>
          </ac:picMkLst>
        </pc:picChg>
      </pc:sldChg>
    </pc:docChg>
  </pc:docChgLst>
  <pc:docChgLst>
    <pc:chgData name="PHANISA BUTSIRI" userId="c48b67ab-d20a-481f-a706-3325ae66022a" providerId="ADAL" clId="{4273DA74-F4DB-4245-8560-CF109584B054}"/>
    <pc:docChg chg="undo custSel addSld delSld modSld sldOrd modSection">
      <pc:chgData name="PHANISA BUTSIRI" userId="c48b67ab-d20a-481f-a706-3325ae66022a" providerId="ADAL" clId="{4273DA74-F4DB-4245-8560-CF109584B054}" dt="2024-12-05T13:15:49.213" v="232" actId="20577"/>
      <pc:docMkLst>
        <pc:docMk/>
      </pc:docMkLst>
      <pc:sldChg chg="modTransition">
        <pc:chgData name="PHANISA BUTSIRI" userId="c48b67ab-d20a-481f-a706-3325ae66022a" providerId="ADAL" clId="{4273DA74-F4DB-4245-8560-CF109584B054}" dt="2024-12-02T10:32:10.578" v="37"/>
        <pc:sldMkLst>
          <pc:docMk/>
          <pc:sldMk cId="2333560667" sldId="256"/>
        </pc:sldMkLst>
      </pc:sldChg>
      <pc:sldChg chg="modTransition modNotesTx">
        <pc:chgData name="PHANISA BUTSIRI" userId="c48b67ab-d20a-481f-a706-3325ae66022a" providerId="ADAL" clId="{4273DA74-F4DB-4245-8560-CF109584B054}" dt="2024-12-05T13:13:44.439" v="203" actId="20577"/>
        <pc:sldMkLst>
          <pc:docMk/>
          <pc:sldMk cId="3099095671" sldId="257"/>
        </pc:sldMkLst>
      </pc:sldChg>
      <pc:sldChg chg="modTransition modNotesTx">
        <pc:chgData name="PHANISA BUTSIRI" userId="c48b67ab-d20a-481f-a706-3325ae66022a" providerId="ADAL" clId="{4273DA74-F4DB-4245-8560-CF109584B054}" dt="2024-12-05T13:13:48.392" v="204" actId="20577"/>
        <pc:sldMkLst>
          <pc:docMk/>
          <pc:sldMk cId="1262430631" sldId="261"/>
        </pc:sldMkLst>
      </pc:sldChg>
      <pc:sldChg chg="modTransition modNotesTx">
        <pc:chgData name="PHANISA BUTSIRI" userId="c48b67ab-d20a-481f-a706-3325ae66022a" providerId="ADAL" clId="{4273DA74-F4DB-4245-8560-CF109584B054}" dt="2024-12-05T13:13:51.373" v="205" actId="20577"/>
        <pc:sldMkLst>
          <pc:docMk/>
          <pc:sldMk cId="3658905850" sldId="265"/>
        </pc:sldMkLst>
      </pc:sldChg>
      <pc:sldChg chg="modTransition modNotesTx">
        <pc:chgData name="PHANISA BUTSIRI" userId="c48b67ab-d20a-481f-a706-3325ae66022a" providerId="ADAL" clId="{4273DA74-F4DB-4245-8560-CF109584B054}" dt="2024-12-05T13:13:57.979" v="207" actId="20577"/>
        <pc:sldMkLst>
          <pc:docMk/>
          <pc:sldMk cId="1887279716" sldId="267"/>
        </pc:sldMkLst>
      </pc:sldChg>
      <pc:sldChg chg="modTransition modNotesTx">
        <pc:chgData name="PHANISA BUTSIRI" userId="c48b67ab-d20a-481f-a706-3325ae66022a" providerId="ADAL" clId="{4273DA74-F4DB-4245-8560-CF109584B054}" dt="2024-12-05T13:13:55.045" v="206" actId="20577"/>
        <pc:sldMkLst>
          <pc:docMk/>
          <pc:sldMk cId="1151821861" sldId="268"/>
        </pc:sldMkLst>
      </pc:sldChg>
      <pc:sldChg chg="modTransition modNotesTx">
        <pc:chgData name="PHANISA BUTSIRI" userId="c48b67ab-d20a-481f-a706-3325ae66022a" providerId="ADAL" clId="{4273DA74-F4DB-4245-8560-CF109584B054}" dt="2024-12-05T13:14:05.190" v="209" actId="20577"/>
        <pc:sldMkLst>
          <pc:docMk/>
          <pc:sldMk cId="430260641" sldId="269"/>
        </pc:sldMkLst>
      </pc:sldChg>
      <pc:sldChg chg="modTransition modNotesTx">
        <pc:chgData name="PHANISA BUTSIRI" userId="c48b67ab-d20a-481f-a706-3325ae66022a" providerId="ADAL" clId="{4273DA74-F4DB-4245-8560-CF109584B054}" dt="2024-12-05T13:14:01.627" v="208" actId="20577"/>
        <pc:sldMkLst>
          <pc:docMk/>
          <pc:sldMk cId="1725537356" sldId="270"/>
        </pc:sldMkLst>
      </pc:sldChg>
      <pc:sldChg chg="modTransition modNotesTx">
        <pc:chgData name="PHANISA BUTSIRI" userId="c48b67ab-d20a-481f-a706-3325ae66022a" providerId="ADAL" clId="{4273DA74-F4DB-4245-8560-CF109584B054}" dt="2024-12-05T13:14:08.472" v="210" actId="20577"/>
        <pc:sldMkLst>
          <pc:docMk/>
          <pc:sldMk cId="4058502373" sldId="276"/>
        </pc:sldMkLst>
      </pc:sldChg>
      <pc:sldChg chg="modTransition modNotesTx">
        <pc:chgData name="PHANISA BUTSIRI" userId="c48b67ab-d20a-481f-a706-3325ae66022a" providerId="ADAL" clId="{4273DA74-F4DB-4245-8560-CF109584B054}" dt="2024-12-05T13:14:41.412" v="219" actId="20577"/>
        <pc:sldMkLst>
          <pc:docMk/>
          <pc:sldMk cId="3904144983" sldId="279"/>
        </pc:sldMkLst>
      </pc:sldChg>
      <pc:sldChg chg="modSp mod modTransition modNotesTx">
        <pc:chgData name="PHANISA BUTSIRI" userId="c48b67ab-d20a-481f-a706-3325ae66022a" providerId="ADAL" clId="{4273DA74-F4DB-4245-8560-CF109584B054}" dt="2024-12-05T13:15:49.213" v="232" actId="20577"/>
        <pc:sldMkLst>
          <pc:docMk/>
          <pc:sldMk cId="53424888" sldId="280"/>
        </pc:sldMkLst>
        <pc:spChg chg="mod">
          <ac:chgData name="PHANISA BUTSIRI" userId="c48b67ab-d20a-481f-a706-3325ae66022a" providerId="ADAL" clId="{4273DA74-F4DB-4245-8560-CF109584B054}" dt="2024-12-02T09:32:18.465" v="19" actId="1076"/>
          <ac:spMkLst>
            <pc:docMk/>
            <pc:sldMk cId="53424888" sldId="280"/>
            <ac:spMk id="17" creationId="{F2FD22F2-C25D-A096-DDED-390BC21CE1A1}"/>
          </ac:spMkLst>
        </pc:spChg>
      </pc:sldChg>
      <pc:sldChg chg="modSp mod modTransition">
        <pc:chgData name="PHANISA BUTSIRI" userId="c48b67ab-d20a-481f-a706-3325ae66022a" providerId="ADAL" clId="{4273DA74-F4DB-4245-8560-CF109584B054}" dt="2024-12-04T03:00:07.433" v="194" actId="313"/>
        <pc:sldMkLst>
          <pc:docMk/>
          <pc:sldMk cId="3346832139" sldId="282"/>
        </pc:sldMkLst>
        <pc:spChg chg="mod">
          <ac:chgData name="PHANISA BUTSIRI" userId="c48b67ab-d20a-481f-a706-3325ae66022a" providerId="ADAL" clId="{4273DA74-F4DB-4245-8560-CF109584B054}" dt="2024-12-04T03:00:07.433" v="194" actId="313"/>
          <ac:spMkLst>
            <pc:docMk/>
            <pc:sldMk cId="3346832139" sldId="282"/>
            <ac:spMk id="21" creationId="{77805075-951B-F553-26C8-38BE38B08D09}"/>
          </ac:spMkLst>
        </pc:spChg>
        <pc:spChg chg="mod">
          <ac:chgData name="PHANISA BUTSIRI" userId="c48b67ab-d20a-481f-a706-3325ae66022a" providerId="ADAL" clId="{4273DA74-F4DB-4245-8560-CF109584B054}" dt="2024-12-04T02:58:02.285" v="182" actId="20577"/>
          <ac:spMkLst>
            <pc:docMk/>
            <pc:sldMk cId="3346832139" sldId="282"/>
            <ac:spMk id="24" creationId="{08B088F4-9F8E-20FF-2831-AC9F1EBA8A9E}"/>
          </ac:spMkLst>
        </pc:spChg>
      </pc:sldChg>
      <pc:sldChg chg="modTransition modNotesTx">
        <pc:chgData name="PHANISA BUTSIRI" userId="c48b67ab-d20a-481f-a706-3325ae66022a" providerId="ADAL" clId="{4273DA74-F4DB-4245-8560-CF109584B054}" dt="2024-12-05T13:14:11.661" v="211" actId="20577"/>
        <pc:sldMkLst>
          <pc:docMk/>
          <pc:sldMk cId="947526821" sldId="283"/>
        </pc:sldMkLst>
      </pc:sldChg>
      <pc:sldChg chg="modTransition modNotesTx">
        <pc:chgData name="PHANISA BUTSIRI" userId="c48b67ab-d20a-481f-a706-3325ae66022a" providerId="ADAL" clId="{4273DA74-F4DB-4245-8560-CF109584B054}" dt="2024-12-05T13:14:14.734" v="212" actId="20577"/>
        <pc:sldMkLst>
          <pc:docMk/>
          <pc:sldMk cId="1302897014" sldId="284"/>
        </pc:sldMkLst>
      </pc:sldChg>
      <pc:sldChg chg="modTransition modNotesTx">
        <pc:chgData name="PHANISA BUTSIRI" userId="c48b67ab-d20a-481f-a706-3325ae66022a" providerId="ADAL" clId="{4273DA74-F4DB-4245-8560-CF109584B054}" dt="2024-12-05T13:14:18.779" v="213" actId="20577"/>
        <pc:sldMkLst>
          <pc:docMk/>
          <pc:sldMk cId="2638198030" sldId="285"/>
        </pc:sldMkLst>
      </pc:sldChg>
      <pc:sldChg chg="modTransition modNotesTx">
        <pc:chgData name="PHANISA BUTSIRI" userId="c48b67ab-d20a-481f-a706-3325ae66022a" providerId="ADAL" clId="{4273DA74-F4DB-4245-8560-CF109584B054}" dt="2024-12-05T13:14:21.985" v="214" actId="20577"/>
        <pc:sldMkLst>
          <pc:docMk/>
          <pc:sldMk cId="3132660229" sldId="286"/>
        </pc:sldMkLst>
      </pc:sldChg>
      <pc:sldChg chg="modTransition modNotesTx">
        <pc:chgData name="PHANISA BUTSIRI" userId="c48b67ab-d20a-481f-a706-3325ae66022a" providerId="ADAL" clId="{4273DA74-F4DB-4245-8560-CF109584B054}" dt="2024-12-05T13:14:24.356" v="215" actId="20577"/>
        <pc:sldMkLst>
          <pc:docMk/>
          <pc:sldMk cId="1470239796" sldId="287"/>
        </pc:sldMkLst>
      </pc:sldChg>
      <pc:sldChg chg="modTransition modNotesTx">
        <pc:chgData name="PHANISA BUTSIRI" userId="c48b67ab-d20a-481f-a706-3325ae66022a" providerId="ADAL" clId="{4273DA74-F4DB-4245-8560-CF109584B054}" dt="2024-12-05T13:14:28.508" v="216" actId="20577"/>
        <pc:sldMkLst>
          <pc:docMk/>
          <pc:sldMk cId="2132549714" sldId="288"/>
        </pc:sldMkLst>
      </pc:sldChg>
      <pc:sldChg chg="modTransition modNotesTx">
        <pc:chgData name="PHANISA BUTSIRI" userId="c48b67ab-d20a-481f-a706-3325ae66022a" providerId="ADAL" clId="{4273DA74-F4DB-4245-8560-CF109584B054}" dt="2024-12-05T13:14:31.633" v="217" actId="20577"/>
        <pc:sldMkLst>
          <pc:docMk/>
          <pc:sldMk cId="145298645" sldId="289"/>
        </pc:sldMkLst>
      </pc:sldChg>
      <pc:sldChg chg="modTransition modNotesTx">
        <pc:chgData name="PHANISA BUTSIRI" userId="c48b67ab-d20a-481f-a706-3325ae66022a" providerId="ADAL" clId="{4273DA74-F4DB-4245-8560-CF109584B054}" dt="2024-12-05T13:14:36.513" v="218" actId="20577"/>
        <pc:sldMkLst>
          <pc:docMk/>
          <pc:sldMk cId="1618164552" sldId="290"/>
        </pc:sldMkLst>
      </pc:sldChg>
      <pc:sldChg chg="modTransition modNotesTx">
        <pc:chgData name="PHANISA BUTSIRI" userId="c48b67ab-d20a-481f-a706-3325ae66022a" providerId="ADAL" clId="{4273DA74-F4DB-4245-8560-CF109584B054}" dt="2024-12-05T13:14:45.823" v="220" actId="20577"/>
        <pc:sldMkLst>
          <pc:docMk/>
          <pc:sldMk cId="3482515029" sldId="291"/>
        </pc:sldMkLst>
      </pc:sldChg>
      <pc:sldChg chg="modTransition modNotesTx">
        <pc:chgData name="PHANISA BUTSIRI" userId="c48b67ab-d20a-481f-a706-3325ae66022a" providerId="ADAL" clId="{4273DA74-F4DB-4245-8560-CF109584B054}" dt="2024-12-05T13:14:52.484" v="222" actId="20577"/>
        <pc:sldMkLst>
          <pc:docMk/>
          <pc:sldMk cId="441092422" sldId="292"/>
        </pc:sldMkLst>
      </pc:sldChg>
      <pc:sldChg chg="modTransition modNotesTx">
        <pc:chgData name="PHANISA BUTSIRI" userId="c48b67ab-d20a-481f-a706-3325ae66022a" providerId="ADAL" clId="{4273DA74-F4DB-4245-8560-CF109584B054}" dt="2024-12-05T13:14:48.960" v="221" actId="20577"/>
        <pc:sldMkLst>
          <pc:docMk/>
          <pc:sldMk cId="506831188" sldId="293"/>
        </pc:sldMkLst>
      </pc:sldChg>
      <pc:sldChg chg="del">
        <pc:chgData name="PHANISA BUTSIRI" userId="c48b67ab-d20a-481f-a706-3325ae66022a" providerId="ADAL" clId="{4273DA74-F4DB-4245-8560-CF109584B054}" dt="2024-12-02T08:48:06.494" v="3" actId="2696"/>
        <pc:sldMkLst>
          <pc:docMk/>
          <pc:sldMk cId="846372717" sldId="294"/>
        </pc:sldMkLst>
      </pc:sldChg>
      <pc:sldChg chg="modTransition modNotesTx">
        <pc:chgData name="PHANISA BUTSIRI" userId="c48b67ab-d20a-481f-a706-3325ae66022a" providerId="ADAL" clId="{4273DA74-F4DB-4245-8560-CF109584B054}" dt="2024-12-05T13:15:30.582" v="228" actId="20577"/>
        <pc:sldMkLst>
          <pc:docMk/>
          <pc:sldMk cId="4198398313" sldId="296"/>
        </pc:sldMkLst>
      </pc:sldChg>
      <pc:sldChg chg="modTransition modNotesTx">
        <pc:chgData name="PHANISA BUTSIRI" userId="c48b67ab-d20a-481f-a706-3325ae66022a" providerId="ADAL" clId="{4273DA74-F4DB-4245-8560-CF109584B054}" dt="2024-12-05T13:15:33.594" v="229" actId="20577"/>
        <pc:sldMkLst>
          <pc:docMk/>
          <pc:sldMk cId="3128870270" sldId="297"/>
        </pc:sldMkLst>
      </pc:sldChg>
      <pc:sldChg chg="modTransition modNotesTx">
        <pc:chgData name="PHANISA BUTSIRI" userId="c48b67ab-d20a-481f-a706-3325ae66022a" providerId="ADAL" clId="{4273DA74-F4DB-4245-8560-CF109584B054}" dt="2024-12-05T13:15:42.520" v="230" actId="20577"/>
        <pc:sldMkLst>
          <pc:docMk/>
          <pc:sldMk cId="1023213494" sldId="298"/>
        </pc:sldMkLst>
      </pc:sldChg>
      <pc:sldChg chg="del modTransition">
        <pc:chgData name="PHANISA BUTSIRI" userId="c48b67ab-d20a-481f-a706-3325ae66022a" providerId="ADAL" clId="{4273DA74-F4DB-4245-8560-CF109584B054}" dt="2024-12-02T18:10:47.691" v="38" actId="2696"/>
        <pc:sldMkLst>
          <pc:docMk/>
          <pc:sldMk cId="4276272791" sldId="300"/>
        </pc:sldMkLst>
      </pc:sldChg>
      <pc:sldChg chg="modTransition modNotesTx">
        <pc:chgData name="PHANISA BUTSIRI" userId="c48b67ab-d20a-481f-a706-3325ae66022a" providerId="ADAL" clId="{4273DA74-F4DB-4245-8560-CF109584B054}" dt="2024-12-05T13:15:27.250" v="227" actId="20577"/>
        <pc:sldMkLst>
          <pc:docMk/>
          <pc:sldMk cId="2912366544" sldId="301"/>
        </pc:sldMkLst>
      </pc:sldChg>
      <pc:sldChg chg="addSp delSp modSp mod modTransition modNotesTx">
        <pc:chgData name="PHANISA BUTSIRI" userId="c48b67ab-d20a-481f-a706-3325ae66022a" providerId="ADAL" clId="{4273DA74-F4DB-4245-8560-CF109584B054}" dt="2024-12-05T13:14:59.807" v="223" actId="20577"/>
        <pc:sldMkLst>
          <pc:docMk/>
          <pc:sldMk cId="1051601587" sldId="302"/>
        </pc:sldMkLst>
        <pc:spChg chg="del">
          <ac:chgData name="PHANISA BUTSIRI" userId="c48b67ab-d20a-481f-a706-3325ae66022a" providerId="ADAL" clId="{4273DA74-F4DB-4245-8560-CF109584B054}" dt="2024-12-02T19:17:54.794" v="50" actId="478"/>
          <ac:spMkLst>
            <pc:docMk/>
            <pc:sldMk cId="1051601587" sldId="302"/>
            <ac:spMk id="10" creationId="{2463A8CE-77A5-508C-9C60-DE9E9CCB141F}"/>
          </ac:spMkLst>
        </pc:spChg>
        <pc:spChg chg="add del">
          <ac:chgData name="PHANISA BUTSIRI" userId="c48b67ab-d20a-481f-a706-3325ae66022a" providerId="ADAL" clId="{4273DA74-F4DB-4245-8560-CF109584B054}" dt="2024-12-02T19:15:58.590" v="42" actId="478"/>
          <ac:spMkLst>
            <pc:docMk/>
            <pc:sldMk cId="1051601587" sldId="302"/>
            <ac:spMk id="11" creationId="{6D3990F3-7F11-AAA5-3FF8-FE06C1D39876}"/>
          </ac:spMkLst>
        </pc:spChg>
        <pc:spChg chg="mod">
          <ac:chgData name="PHANISA BUTSIRI" userId="c48b67ab-d20a-481f-a706-3325ae66022a" providerId="ADAL" clId="{4273DA74-F4DB-4245-8560-CF109584B054}" dt="2024-12-02T19:22:24.690" v="94" actId="1076"/>
          <ac:spMkLst>
            <pc:docMk/>
            <pc:sldMk cId="1051601587" sldId="302"/>
            <ac:spMk id="13" creationId="{15C2EDDF-1DD3-E1C9-9040-FC93B64F2E8A}"/>
          </ac:spMkLst>
        </pc:spChg>
        <pc:spChg chg="mod">
          <ac:chgData name="PHANISA BUTSIRI" userId="c48b67ab-d20a-481f-a706-3325ae66022a" providerId="ADAL" clId="{4273DA74-F4DB-4245-8560-CF109584B054}" dt="2024-12-02T19:25:23.631" v="116" actId="1076"/>
          <ac:spMkLst>
            <pc:docMk/>
            <pc:sldMk cId="1051601587" sldId="302"/>
            <ac:spMk id="15" creationId="{D039030E-9A1C-46F3-674B-54B67951C899}"/>
          </ac:spMkLst>
        </pc:spChg>
        <pc:spChg chg="mod">
          <ac:chgData name="PHANISA BUTSIRI" userId="c48b67ab-d20a-481f-a706-3325ae66022a" providerId="ADAL" clId="{4273DA74-F4DB-4245-8560-CF109584B054}" dt="2024-12-02T19:25:23.631" v="116" actId="1076"/>
          <ac:spMkLst>
            <pc:docMk/>
            <pc:sldMk cId="1051601587" sldId="302"/>
            <ac:spMk id="35" creationId="{ECD55AD3-1A03-F99B-6B26-13A3BA260305}"/>
          </ac:spMkLst>
        </pc:spChg>
        <pc:spChg chg="mod">
          <ac:chgData name="PHANISA BUTSIRI" userId="c48b67ab-d20a-481f-a706-3325ae66022a" providerId="ADAL" clId="{4273DA74-F4DB-4245-8560-CF109584B054}" dt="2024-12-02T19:23:57.215" v="115" actId="1076"/>
          <ac:spMkLst>
            <pc:docMk/>
            <pc:sldMk cId="1051601587" sldId="302"/>
            <ac:spMk id="37" creationId="{385DEDCB-F9D0-8253-8A6D-2F0B520ED170}"/>
          </ac:spMkLst>
        </pc:spChg>
        <pc:picChg chg="del">
          <ac:chgData name="PHANISA BUTSIRI" userId="c48b67ab-d20a-481f-a706-3325ae66022a" providerId="ADAL" clId="{4273DA74-F4DB-4245-8560-CF109584B054}" dt="2024-12-02T19:15:54.308" v="40" actId="478"/>
          <ac:picMkLst>
            <pc:docMk/>
            <pc:sldMk cId="1051601587" sldId="302"/>
            <ac:picMk id="2" creationId="{55A132EF-734B-D6E6-DB4C-169EAAA71182}"/>
          </ac:picMkLst>
        </pc:picChg>
        <pc:picChg chg="add mod">
          <ac:chgData name="PHANISA BUTSIRI" userId="c48b67ab-d20a-481f-a706-3325ae66022a" providerId="ADAL" clId="{4273DA74-F4DB-4245-8560-CF109584B054}" dt="2024-12-02T19:25:27.155" v="117" actId="1076"/>
          <ac:picMkLst>
            <pc:docMk/>
            <pc:sldMk cId="1051601587" sldId="302"/>
            <ac:picMk id="16" creationId="{3A5EF385-CC54-F8F7-4F2B-4115AC0EAF29}"/>
          </ac:picMkLst>
        </pc:picChg>
        <pc:picChg chg="add del mod">
          <ac:chgData name="PHANISA BUTSIRI" userId="c48b67ab-d20a-481f-a706-3325ae66022a" providerId="ADAL" clId="{4273DA74-F4DB-4245-8560-CF109584B054}" dt="2024-12-02T19:19:29.690" v="60" actId="478"/>
          <ac:picMkLst>
            <pc:docMk/>
            <pc:sldMk cId="1051601587" sldId="302"/>
            <ac:picMk id="17" creationId="{AA0B3E77-9204-5F41-CE09-B457DF2D3697}"/>
          </ac:picMkLst>
        </pc:picChg>
        <pc:cxnChg chg="del">
          <ac:chgData name="PHANISA BUTSIRI" userId="c48b67ab-d20a-481f-a706-3325ae66022a" providerId="ADAL" clId="{4273DA74-F4DB-4245-8560-CF109584B054}" dt="2024-12-02T19:17:47.209" v="49" actId="478"/>
          <ac:cxnSpMkLst>
            <pc:docMk/>
            <pc:sldMk cId="1051601587" sldId="302"/>
            <ac:cxnSpMk id="33" creationId="{16D4F738-2573-5D02-D0C5-B56E0CD355BC}"/>
          </ac:cxnSpMkLst>
        </pc:cxnChg>
      </pc:sldChg>
      <pc:sldChg chg="modTransition modNotesTx">
        <pc:chgData name="PHANISA BUTSIRI" userId="c48b67ab-d20a-481f-a706-3325ae66022a" providerId="ADAL" clId="{4273DA74-F4DB-4245-8560-CF109584B054}" dt="2024-12-05T13:15:19.627" v="226" actId="20577"/>
        <pc:sldMkLst>
          <pc:docMk/>
          <pc:sldMk cId="3171446869" sldId="303"/>
        </pc:sldMkLst>
      </pc:sldChg>
      <pc:sldChg chg="modTransition modNotesTx">
        <pc:chgData name="PHANISA BUTSIRI" userId="c48b67ab-d20a-481f-a706-3325ae66022a" providerId="ADAL" clId="{4273DA74-F4DB-4245-8560-CF109584B054}" dt="2024-12-05T13:15:45.992" v="231" actId="20577"/>
        <pc:sldMkLst>
          <pc:docMk/>
          <pc:sldMk cId="1093283209" sldId="304"/>
        </pc:sldMkLst>
      </pc:sldChg>
      <pc:sldChg chg="modSp mod modTransition">
        <pc:chgData name="PHANISA BUTSIRI" userId="c48b67ab-d20a-481f-a706-3325ae66022a" providerId="ADAL" clId="{4273DA74-F4DB-4245-8560-CF109584B054}" dt="2024-12-04T02:59:38.960" v="193" actId="1076"/>
        <pc:sldMkLst>
          <pc:docMk/>
          <pc:sldMk cId="4052469763" sldId="305"/>
        </pc:sldMkLst>
        <pc:spChg chg="mod">
          <ac:chgData name="PHANISA BUTSIRI" userId="c48b67ab-d20a-481f-a706-3325ae66022a" providerId="ADAL" clId="{4273DA74-F4DB-4245-8560-CF109584B054}" dt="2024-12-04T02:58:32.175" v="187" actId="1076"/>
          <ac:spMkLst>
            <pc:docMk/>
            <pc:sldMk cId="4052469763" sldId="305"/>
            <ac:spMk id="35" creationId="{ECD55AD3-1A03-F99B-6B26-13A3BA260305}"/>
          </ac:spMkLst>
        </pc:spChg>
        <pc:spChg chg="mod">
          <ac:chgData name="PHANISA BUTSIRI" userId="c48b67ab-d20a-481f-a706-3325ae66022a" providerId="ADAL" clId="{4273DA74-F4DB-4245-8560-CF109584B054}" dt="2024-12-04T02:59:38.960" v="193" actId="1076"/>
          <ac:spMkLst>
            <pc:docMk/>
            <pc:sldMk cId="4052469763" sldId="305"/>
            <ac:spMk id="37" creationId="{385DEDCB-F9D0-8253-8A6D-2F0B520ED170}"/>
          </ac:spMkLst>
        </pc:spChg>
        <pc:spChg chg="mod">
          <ac:chgData name="PHANISA BUTSIRI" userId="c48b67ab-d20a-481f-a706-3325ae66022a" providerId="ADAL" clId="{4273DA74-F4DB-4245-8560-CF109584B054}" dt="2024-12-04T02:59:24.275" v="192" actId="1076"/>
          <ac:spMkLst>
            <pc:docMk/>
            <pc:sldMk cId="4052469763" sldId="305"/>
            <ac:spMk id="39" creationId="{4A1F6793-C215-F34A-DCCB-F5E4C640EE8A}"/>
          </ac:spMkLst>
        </pc:spChg>
      </pc:sldChg>
      <pc:sldChg chg="addSp delSp modSp mod modTransition">
        <pc:chgData name="PHANISA BUTSIRI" userId="c48b67ab-d20a-481f-a706-3325ae66022a" providerId="ADAL" clId="{4273DA74-F4DB-4245-8560-CF109584B054}" dt="2024-12-02T19:58:06.595" v="123" actId="27614"/>
        <pc:sldMkLst>
          <pc:docMk/>
          <pc:sldMk cId="2689568662" sldId="306"/>
        </pc:sldMkLst>
        <pc:picChg chg="del">
          <ac:chgData name="PHANISA BUTSIRI" userId="c48b67ab-d20a-481f-a706-3325ae66022a" providerId="ADAL" clId="{4273DA74-F4DB-4245-8560-CF109584B054}" dt="2024-12-02T19:57:41.399" v="118" actId="478"/>
          <ac:picMkLst>
            <pc:docMk/>
            <pc:sldMk cId="2689568662" sldId="306"/>
            <ac:picMk id="3" creationId="{1E1D9043-4BD9-5366-D28A-B593C175108F}"/>
          </ac:picMkLst>
        </pc:picChg>
        <pc:picChg chg="add mod">
          <ac:chgData name="PHANISA BUTSIRI" userId="c48b67ab-d20a-481f-a706-3325ae66022a" providerId="ADAL" clId="{4273DA74-F4DB-4245-8560-CF109584B054}" dt="2024-12-02T19:58:06.595" v="123" actId="27614"/>
          <ac:picMkLst>
            <pc:docMk/>
            <pc:sldMk cId="2689568662" sldId="306"/>
            <ac:picMk id="11" creationId="{5F3406AC-649F-5C1F-60AC-15A198E70427}"/>
          </ac:picMkLst>
        </pc:picChg>
      </pc:sldChg>
      <pc:sldChg chg="ord modTransition">
        <pc:chgData name="PHANISA BUTSIRI" userId="c48b67ab-d20a-481f-a706-3325ae66022a" providerId="ADAL" clId="{4273DA74-F4DB-4245-8560-CF109584B054}" dt="2024-12-02T10:32:10.578" v="37"/>
        <pc:sldMkLst>
          <pc:docMk/>
          <pc:sldMk cId="2474502367" sldId="307"/>
        </pc:sldMkLst>
      </pc:sldChg>
      <pc:sldChg chg="addSp delSp modSp mod modTransition">
        <pc:chgData name="PHANISA BUTSIRI" userId="c48b67ab-d20a-481f-a706-3325ae66022a" providerId="ADAL" clId="{4273DA74-F4DB-4245-8560-CF109584B054}" dt="2024-12-04T05:13:31.396" v="202" actId="1076"/>
        <pc:sldMkLst>
          <pc:docMk/>
          <pc:sldMk cId="1967560499" sldId="308"/>
        </pc:sldMkLst>
        <pc:spChg chg="mod">
          <ac:chgData name="PHANISA BUTSIRI" userId="c48b67ab-d20a-481f-a706-3325ae66022a" providerId="ADAL" clId="{4273DA74-F4DB-4245-8560-CF109584B054}" dt="2024-12-04T02:36:11.941" v="135" actId="1076"/>
          <ac:spMkLst>
            <pc:docMk/>
            <pc:sldMk cId="1967560499" sldId="308"/>
            <ac:spMk id="10" creationId="{2463A8CE-77A5-508C-9C60-DE9E9CCB141F}"/>
          </ac:spMkLst>
        </pc:spChg>
        <pc:picChg chg="add del mod">
          <ac:chgData name="PHANISA BUTSIRI" userId="c48b67ab-d20a-481f-a706-3325ae66022a" providerId="ADAL" clId="{4273DA74-F4DB-4245-8560-CF109584B054}" dt="2024-12-03T03:35:15.962" v="128" actId="478"/>
          <ac:picMkLst>
            <pc:docMk/>
            <pc:sldMk cId="1967560499" sldId="308"/>
            <ac:picMk id="11" creationId="{88A3B5CB-72AF-2457-D911-2AF9513B2BD1}"/>
          </ac:picMkLst>
        </pc:picChg>
        <pc:picChg chg="add mod">
          <ac:chgData name="PHANISA BUTSIRI" userId="c48b67ab-d20a-481f-a706-3325ae66022a" providerId="ADAL" clId="{4273DA74-F4DB-4245-8560-CF109584B054}" dt="2024-12-04T05:13:31.396" v="202" actId="1076"/>
          <ac:picMkLst>
            <pc:docMk/>
            <pc:sldMk cId="1967560499" sldId="308"/>
            <ac:picMk id="11" creationId="{A7E14FC7-E194-6C30-1297-59C0AFDAD9FB}"/>
          </ac:picMkLst>
        </pc:picChg>
        <pc:picChg chg="add del mod">
          <ac:chgData name="PHANISA BUTSIRI" userId="c48b67ab-d20a-481f-a706-3325ae66022a" providerId="ADAL" clId="{4273DA74-F4DB-4245-8560-CF109584B054}" dt="2024-12-04T05:13:15.499" v="198" actId="478"/>
          <ac:picMkLst>
            <pc:docMk/>
            <pc:sldMk cId="1967560499" sldId="308"/>
            <ac:picMk id="16" creationId="{7477D5A2-74B6-E9A2-B270-C3599FEC95AA}"/>
          </ac:picMkLst>
        </pc:picChg>
      </pc:sldChg>
      <pc:sldChg chg="modTransition">
        <pc:chgData name="PHANISA BUTSIRI" userId="c48b67ab-d20a-481f-a706-3325ae66022a" providerId="ADAL" clId="{4273DA74-F4DB-4245-8560-CF109584B054}" dt="2024-12-02T10:32:10.578" v="37"/>
        <pc:sldMkLst>
          <pc:docMk/>
          <pc:sldMk cId="710419838" sldId="309"/>
        </pc:sldMkLst>
      </pc:sldChg>
      <pc:sldChg chg="modSp mod modTransition">
        <pc:chgData name="PHANISA BUTSIRI" userId="c48b67ab-d20a-481f-a706-3325ae66022a" providerId="ADAL" clId="{4273DA74-F4DB-4245-8560-CF109584B054}" dt="2024-12-02T10:32:10.578" v="37"/>
        <pc:sldMkLst>
          <pc:docMk/>
          <pc:sldMk cId="2988026693" sldId="310"/>
        </pc:sldMkLst>
        <pc:spChg chg="mod">
          <ac:chgData name="PHANISA BUTSIRI" userId="c48b67ab-d20a-481f-a706-3325ae66022a" providerId="ADAL" clId="{4273DA74-F4DB-4245-8560-CF109584B054}" dt="2024-12-02T09:23:39.925" v="8" actId="14100"/>
          <ac:spMkLst>
            <pc:docMk/>
            <pc:sldMk cId="2988026693" sldId="310"/>
            <ac:spMk id="13" creationId="{15C2EDDF-1DD3-E1C9-9040-FC93B64F2E8A}"/>
          </ac:spMkLst>
        </pc:spChg>
      </pc:sldChg>
      <pc:sldChg chg="modSp mod ord modTransition modNotesTx">
        <pc:chgData name="PHANISA BUTSIRI" userId="c48b67ab-d20a-481f-a706-3325ae66022a" providerId="ADAL" clId="{4273DA74-F4DB-4245-8560-CF109584B054}" dt="2024-12-05T13:15:14.176" v="225" actId="20577"/>
        <pc:sldMkLst>
          <pc:docMk/>
          <pc:sldMk cId="4032064737" sldId="311"/>
        </pc:sldMkLst>
        <pc:spChg chg="mod">
          <ac:chgData name="PHANISA BUTSIRI" userId="c48b67ab-d20a-481f-a706-3325ae66022a" providerId="ADAL" clId="{4273DA74-F4DB-4245-8560-CF109584B054}" dt="2024-12-02T09:23:28.101" v="6" actId="21"/>
          <ac:spMkLst>
            <pc:docMk/>
            <pc:sldMk cId="4032064737" sldId="311"/>
            <ac:spMk id="13" creationId="{15C2EDDF-1DD3-E1C9-9040-FC93B64F2E8A}"/>
          </ac:spMkLst>
        </pc:spChg>
      </pc:sldChg>
      <pc:sldChg chg="addSp modSp new mod">
        <pc:chgData name="PHANISA BUTSIRI" userId="c48b67ab-d20a-481f-a706-3325ae66022a" providerId="ADAL" clId="{4273DA74-F4DB-4245-8560-CF109584B054}" dt="2024-12-02T08:03:01.943" v="2" actId="27636"/>
        <pc:sldMkLst>
          <pc:docMk/>
          <pc:sldMk cId="3622750428" sldId="312"/>
        </pc:sldMkLst>
        <pc:spChg chg="mod">
          <ac:chgData name="PHANISA BUTSIRI" userId="c48b67ab-d20a-481f-a706-3325ae66022a" providerId="ADAL" clId="{4273DA74-F4DB-4245-8560-CF109584B054}" dt="2024-12-02T08:03:01.943" v="2" actId="27636"/>
          <ac:spMkLst>
            <pc:docMk/>
            <pc:sldMk cId="3622750428" sldId="312"/>
            <ac:spMk id="2" creationId="{5A84A548-D0EB-D4B0-44F7-1B7AE25003CF}"/>
          </ac:spMkLst>
        </pc:spChg>
        <pc:picChg chg="add mod">
          <ac:chgData name="PHANISA BUTSIRI" userId="c48b67ab-d20a-481f-a706-3325ae66022a" providerId="ADAL" clId="{4273DA74-F4DB-4245-8560-CF109584B054}" dt="2024-12-02T08:03:01.892" v="1"/>
          <ac:picMkLst>
            <pc:docMk/>
            <pc:sldMk cId="3622750428" sldId="312"/>
            <ac:picMk id="5" creationId="{B57B4AAF-6102-C073-D5FF-5C580D468A10}"/>
          </ac:picMkLst>
        </pc:picChg>
      </pc:sldChg>
      <pc:sldChg chg="modSp add mod modNotesTx">
        <pc:chgData name="PHANISA BUTSIRI" userId="c48b67ab-d20a-481f-a706-3325ae66022a" providerId="ADAL" clId="{4273DA74-F4DB-4245-8560-CF109584B054}" dt="2024-12-05T13:15:02.137" v="224" actId="20577"/>
        <pc:sldMkLst>
          <pc:docMk/>
          <pc:sldMk cId="3132073099" sldId="313"/>
        </pc:sldMkLst>
        <pc:picChg chg="mod">
          <ac:chgData name="PHANISA BUTSIRI" userId="c48b67ab-d20a-481f-a706-3325ae66022a" providerId="ADAL" clId="{4273DA74-F4DB-4245-8560-CF109584B054}" dt="2024-12-04T04:49:19.774" v="196" actId="1035"/>
          <ac:picMkLst>
            <pc:docMk/>
            <pc:sldMk cId="3132073099" sldId="313"/>
            <ac:picMk id="2" creationId="{55A132EF-734B-D6E6-DB4C-169EAAA71182}"/>
          </ac:picMkLst>
        </pc:picChg>
      </pc:sldChg>
    </pc:docChg>
  </pc:docChgLst>
  <pc:docChgLst>
    <pc:chgData name="SORAWAN TIRATRAKOONWICHAYA" userId="94cd43ac-f257-440b-b033-0e982160b0fa" providerId="ADAL" clId="{98188D90-4DB1-44A6-B02C-13BAC3698BE7}"/>
    <pc:docChg chg="custSel modSld">
      <pc:chgData name="SORAWAN TIRATRAKOONWICHAYA" userId="94cd43ac-f257-440b-b033-0e982160b0fa" providerId="ADAL" clId="{98188D90-4DB1-44A6-B02C-13BAC3698BE7}" dt="2024-10-27T11:05:50.395" v="90" actId="1076"/>
      <pc:docMkLst>
        <pc:docMk/>
      </pc:docMkLst>
      <pc:sldChg chg="modSp mod">
        <pc:chgData name="SORAWAN TIRATRAKOONWICHAYA" userId="94cd43ac-f257-440b-b033-0e982160b0fa" providerId="ADAL" clId="{98188D90-4DB1-44A6-B02C-13BAC3698BE7}" dt="2024-10-26T08:42:11.482" v="0"/>
        <pc:sldMkLst>
          <pc:docMk/>
          <pc:sldMk cId="3658905850" sldId="265"/>
        </pc:sldMkLst>
        <pc:spChg chg="mod">
          <ac:chgData name="SORAWAN TIRATRAKOONWICHAYA" userId="94cd43ac-f257-440b-b033-0e982160b0fa" providerId="ADAL" clId="{98188D90-4DB1-44A6-B02C-13BAC3698BE7}" dt="2024-10-26T08:42:11.482" v="0"/>
          <ac:spMkLst>
            <pc:docMk/>
            <pc:sldMk cId="3658905850" sldId="265"/>
            <ac:spMk id="28" creationId="{BF5A38BF-C90A-CC58-2A5A-7C59CB66D868}"/>
          </ac:spMkLst>
        </pc:spChg>
      </pc:sldChg>
      <pc:sldChg chg="addSp modSp mod">
        <pc:chgData name="SORAWAN TIRATRAKOONWICHAYA" userId="94cd43ac-f257-440b-b033-0e982160b0fa" providerId="ADAL" clId="{98188D90-4DB1-44A6-B02C-13BAC3698BE7}" dt="2024-10-27T11:05:50.395" v="90" actId="1076"/>
        <pc:sldMkLst>
          <pc:docMk/>
          <pc:sldMk cId="1151821861" sldId="268"/>
        </pc:sldMkLst>
        <pc:spChg chg="add mod">
          <ac:chgData name="SORAWAN TIRATRAKOONWICHAYA" userId="94cd43ac-f257-440b-b033-0e982160b0fa" providerId="ADAL" clId="{98188D90-4DB1-44A6-B02C-13BAC3698BE7}" dt="2024-10-27T11:05:50.395" v="90" actId="1076"/>
          <ac:spMkLst>
            <pc:docMk/>
            <pc:sldMk cId="1151821861" sldId="268"/>
            <ac:spMk id="10" creationId="{8A1BF90B-E7CE-A35C-2AEC-213F58C8DE12}"/>
          </ac:spMkLst>
        </pc:spChg>
      </pc:sldChg>
    </pc:docChg>
  </pc:docChgLst>
  <pc:docChgLst>
    <pc:chgData name="CHUTIWAN PANKRAM" userId="258f6e68-cd2f-49ae-9207-5989d2bd9b36" providerId="ADAL" clId="{09B9F759-5C91-B84C-94FA-4E9280230D88}"/>
    <pc:docChg chg="custSel modSld">
      <pc:chgData name="CHUTIWAN PANKRAM" userId="258f6e68-cd2f-49ae-9207-5989d2bd9b36" providerId="ADAL" clId="{09B9F759-5C91-B84C-94FA-4E9280230D88}" dt="2024-12-03T18:28:22.311" v="520" actId="1076"/>
      <pc:docMkLst>
        <pc:docMk/>
      </pc:docMkLst>
      <pc:sldChg chg="modNotesTx">
        <pc:chgData name="CHUTIWAN PANKRAM" userId="258f6e68-cd2f-49ae-9207-5989d2bd9b36" providerId="ADAL" clId="{09B9F759-5C91-B84C-94FA-4E9280230D88}" dt="2024-12-03T03:48:47.947" v="429" actId="20577"/>
        <pc:sldMkLst>
          <pc:docMk/>
          <pc:sldMk cId="1887279716" sldId="267"/>
        </pc:sldMkLst>
      </pc:sldChg>
      <pc:sldChg chg="modNotesTx">
        <pc:chgData name="CHUTIWAN PANKRAM" userId="258f6e68-cd2f-49ae-9207-5989d2bd9b36" providerId="ADAL" clId="{09B9F759-5C91-B84C-94FA-4E9280230D88}" dt="2024-12-03T03:47:15.126" v="340" actId="20577"/>
        <pc:sldMkLst>
          <pc:docMk/>
          <pc:sldMk cId="1725537356" sldId="270"/>
        </pc:sldMkLst>
      </pc:sldChg>
      <pc:sldChg chg="modSp mod modNotesTx">
        <pc:chgData name="CHUTIWAN PANKRAM" userId="258f6e68-cd2f-49ae-9207-5989d2bd9b36" providerId="ADAL" clId="{09B9F759-5C91-B84C-94FA-4E9280230D88}" dt="2024-12-03T18:28:22.311" v="520" actId="1076"/>
        <pc:sldMkLst>
          <pc:docMk/>
          <pc:sldMk cId="53424888" sldId="280"/>
        </pc:sldMkLst>
        <pc:spChg chg="mod">
          <ac:chgData name="CHUTIWAN PANKRAM" userId="258f6e68-cd2f-49ae-9207-5989d2bd9b36" providerId="ADAL" clId="{09B9F759-5C91-B84C-94FA-4E9280230D88}" dt="2024-12-03T18:28:22.311" v="520" actId="1076"/>
          <ac:spMkLst>
            <pc:docMk/>
            <pc:sldMk cId="53424888" sldId="280"/>
            <ac:spMk id="22" creationId="{7FB54A72-6448-C601-634C-B67869E84D36}"/>
          </ac:spMkLst>
        </pc:spChg>
      </pc:sldChg>
      <pc:sldChg chg="modNotesTx">
        <pc:chgData name="CHUTIWAN PANKRAM" userId="258f6e68-cd2f-49ae-9207-5989d2bd9b36" providerId="ADAL" clId="{09B9F759-5C91-B84C-94FA-4E9280230D88}" dt="2024-12-03T11:27:58.320" v="519"/>
        <pc:sldMkLst>
          <pc:docMk/>
          <pc:sldMk cId="1023213494" sldId="298"/>
        </pc:sldMkLst>
      </pc:sldChg>
      <pc:sldChg chg="modNotesTx">
        <pc:chgData name="CHUTIWAN PANKRAM" userId="258f6e68-cd2f-49ae-9207-5989d2bd9b36" providerId="ADAL" clId="{09B9F759-5C91-B84C-94FA-4E9280230D88}" dt="2024-12-02T11:02:10.688" v="146" actId="20577"/>
        <pc:sldMkLst>
          <pc:docMk/>
          <pc:sldMk cId="3171446869" sldId="303"/>
        </pc:sldMkLst>
      </pc:sldChg>
      <pc:sldChg chg="modNotesTx">
        <pc:chgData name="CHUTIWAN PANKRAM" userId="258f6e68-cd2f-49ae-9207-5989d2bd9b36" providerId="ADAL" clId="{09B9F759-5C91-B84C-94FA-4E9280230D88}" dt="2024-12-03T11:27:52.696" v="518" actId="20577"/>
        <pc:sldMkLst>
          <pc:docMk/>
          <pc:sldMk cId="1093283209" sldId="304"/>
        </pc:sldMkLst>
      </pc:sldChg>
      <pc:sldChg chg="modNotesTx">
        <pc:chgData name="CHUTIWAN PANKRAM" userId="258f6e68-cd2f-49ae-9207-5989d2bd9b36" providerId="ADAL" clId="{09B9F759-5C91-B84C-94FA-4E9280230D88}" dt="2024-12-03T03:49:15.827" v="430" actId="20577"/>
        <pc:sldMkLst>
          <pc:docMk/>
          <pc:sldMk cId="3188046928" sldId="312"/>
        </pc:sldMkLst>
      </pc:sldChg>
    </pc:docChg>
  </pc:docChgLst>
  <pc:docChgLst>
    <pc:chgData name="SORAWAN TIRATRAKOONWICHAYA" userId="94cd43ac-f257-440b-b033-0e982160b0fa" providerId="ADAL" clId="{D878E805-B1B8-41B2-A8E3-B2709679ECDC}"/>
    <pc:docChg chg="undo redo custSel addSld delSld modSld sldOrd addSection delSection modSection">
      <pc:chgData name="SORAWAN TIRATRAKOONWICHAYA" userId="94cd43ac-f257-440b-b033-0e982160b0fa" providerId="ADAL" clId="{D878E805-B1B8-41B2-A8E3-B2709679ECDC}" dt="2024-12-04T04:44:08.955" v="3824" actId="1076"/>
      <pc:docMkLst>
        <pc:docMk/>
      </pc:docMkLst>
      <pc:sldChg chg="modTransition">
        <pc:chgData name="SORAWAN TIRATRAKOONWICHAYA" userId="94cd43ac-f257-440b-b033-0e982160b0fa" providerId="ADAL" clId="{D878E805-B1B8-41B2-A8E3-B2709679ECDC}" dt="2024-11-22T13:31:48.646" v="1941"/>
        <pc:sldMkLst>
          <pc:docMk/>
          <pc:sldMk cId="2333560667" sldId="256"/>
        </pc:sldMkLst>
      </pc:sldChg>
      <pc:sldChg chg="modSp mod modTransition modShow modNotesTx">
        <pc:chgData name="SORAWAN TIRATRAKOONWICHAYA" userId="94cd43ac-f257-440b-b033-0e982160b0fa" providerId="ADAL" clId="{D878E805-B1B8-41B2-A8E3-B2709679ECDC}" dt="2024-11-22T16:40:15.549" v="2966"/>
        <pc:sldMkLst>
          <pc:docMk/>
          <pc:sldMk cId="3099095671" sldId="257"/>
        </pc:sldMkLst>
        <pc:graphicFrameChg chg="mod">
          <ac:chgData name="SORAWAN TIRATRAKOONWICHAYA" userId="94cd43ac-f257-440b-b033-0e982160b0fa" providerId="ADAL" clId="{D878E805-B1B8-41B2-A8E3-B2709679ECDC}" dt="2024-11-22T16:32:05.798" v="2965" actId="20577"/>
          <ac:graphicFrameMkLst>
            <pc:docMk/>
            <pc:sldMk cId="3099095671" sldId="257"/>
            <ac:graphicFrameMk id="9" creationId="{58623DAF-B1AE-C9A3-64C6-3C0A60D9AE05}"/>
          </ac:graphicFrameMkLst>
        </pc:graphicFrameChg>
      </pc:sldChg>
      <pc:sldChg chg="addSp delSp modSp mod modTransition modNotesTx">
        <pc:chgData name="SORAWAN TIRATRAKOONWICHAYA" userId="94cd43ac-f257-440b-b033-0e982160b0fa" providerId="ADAL" clId="{D878E805-B1B8-41B2-A8E3-B2709679ECDC}" dt="2024-11-22T16:45:13.088" v="2976" actId="20577"/>
        <pc:sldMkLst>
          <pc:docMk/>
          <pc:sldMk cId="1262430631" sldId="261"/>
        </pc:sldMkLst>
        <pc:spChg chg="add mod">
          <ac:chgData name="SORAWAN TIRATRAKOONWICHAYA" userId="94cd43ac-f257-440b-b033-0e982160b0fa" providerId="ADAL" clId="{D878E805-B1B8-41B2-A8E3-B2709679ECDC}" dt="2024-11-22T10:55:42.023" v="559" actId="20577"/>
          <ac:spMkLst>
            <pc:docMk/>
            <pc:sldMk cId="1262430631" sldId="261"/>
            <ac:spMk id="2" creationId="{CBDBC28F-5313-7129-1E04-B2015241F1BA}"/>
          </ac:spMkLst>
        </pc:spChg>
        <pc:spChg chg="add mod">
          <ac:chgData name="SORAWAN TIRATRAKOONWICHAYA" userId="94cd43ac-f257-440b-b033-0e982160b0fa" providerId="ADAL" clId="{D878E805-B1B8-41B2-A8E3-B2709679ECDC}" dt="2024-11-22T10:57:23.195" v="582" actId="20577"/>
          <ac:spMkLst>
            <pc:docMk/>
            <pc:sldMk cId="1262430631" sldId="261"/>
            <ac:spMk id="9" creationId="{0D66242E-972B-DA70-AB3C-A99D540F4F0A}"/>
          </ac:spMkLst>
        </pc:spChg>
        <pc:spChg chg="add mod">
          <ac:chgData name="SORAWAN TIRATRAKOONWICHAYA" userId="94cd43ac-f257-440b-b033-0e982160b0fa" providerId="ADAL" clId="{D878E805-B1B8-41B2-A8E3-B2709679ECDC}" dt="2024-11-22T16:43:26.996" v="2969" actId="20577"/>
          <ac:spMkLst>
            <pc:docMk/>
            <pc:sldMk cId="1262430631" sldId="261"/>
            <ac:spMk id="10" creationId="{EDD3131B-D5BB-84D9-C9F1-2C0FCABE8C2A}"/>
          </ac:spMkLst>
        </pc:spChg>
        <pc:spChg chg="add mod">
          <ac:chgData name="SORAWAN TIRATRAKOONWICHAYA" userId="94cd43ac-f257-440b-b033-0e982160b0fa" providerId="ADAL" clId="{D878E805-B1B8-41B2-A8E3-B2709679ECDC}" dt="2024-11-22T10:57:54.313" v="588" actId="20577"/>
          <ac:spMkLst>
            <pc:docMk/>
            <pc:sldMk cId="1262430631" sldId="261"/>
            <ac:spMk id="11" creationId="{85BE5FA3-3CE8-EB33-7442-067C0B0BAC29}"/>
          </ac:spMkLst>
        </pc:spChg>
        <pc:spChg chg="add mod">
          <ac:chgData name="SORAWAN TIRATRAKOONWICHAYA" userId="94cd43ac-f257-440b-b033-0e982160b0fa" providerId="ADAL" clId="{D878E805-B1B8-41B2-A8E3-B2709679ECDC}" dt="2024-11-22T16:44:50.553" v="2971" actId="20577"/>
          <ac:spMkLst>
            <pc:docMk/>
            <pc:sldMk cId="1262430631" sldId="261"/>
            <ac:spMk id="12" creationId="{43229255-69F8-F849-B4F5-1AFE6B75A164}"/>
          </ac:spMkLst>
        </pc:spChg>
        <pc:spChg chg="mod">
          <ac:chgData name="SORAWAN TIRATRAKOONWICHAYA" userId="94cd43ac-f257-440b-b033-0e982160b0fa" providerId="ADAL" clId="{D878E805-B1B8-41B2-A8E3-B2709679ECDC}" dt="2024-11-22T14:37:29.891" v="2491"/>
          <ac:spMkLst>
            <pc:docMk/>
            <pc:sldMk cId="1262430631" sldId="261"/>
            <ac:spMk id="19" creationId="{E9A3095B-CDB0-F39B-CD56-3A0EDF1BEAC8}"/>
          </ac:spMkLst>
        </pc:spChg>
        <pc:spChg chg="mod">
          <ac:chgData name="SORAWAN TIRATRAKOONWICHAYA" userId="94cd43ac-f257-440b-b033-0e982160b0fa" providerId="ADAL" clId="{D878E805-B1B8-41B2-A8E3-B2709679ECDC}" dt="2024-11-22T10:56:07.194" v="564" actId="1076"/>
          <ac:spMkLst>
            <pc:docMk/>
            <pc:sldMk cId="1262430631" sldId="261"/>
            <ac:spMk id="21" creationId="{F40A9CE0-4D4A-1289-7287-B8A11A5EFBCF}"/>
          </ac:spMkLst>
        </pc:spChg>
      </pc:sldChg>
      <pc:sldChg chg="addSp delSp modSp mod modTransition modNotesTx">
        <pc:chgData name="SORAWAN TIRATRAKOONWICHAYA" userId="94cd43ac-f257-440b-b033-0e982160b0fa" providerId="ADAL" clId="{D878E805-B1B8-41B2-A8E3-B2709679ECDC}" dt="2024-12-02T09:30:11.539" v="3246"/>
        <pc:sldMkLst>
          <pc:docMk/>
          <pc:sldMk cId="3658905850" sldId="265"/>
        </pc:sldMkLst>
        <pc:spChg chg="add mod">
          <ac:chgData name="SORAWAN TIRATRAKOONWICHAYA" userId="94cd43ac-f257-440b-b033-0e982160b0fa" providerId="ADAL" clId="{D878E805-B1B8-41B2-A8E3-B2709679ECDC}" dt="2024-11-22T07:05:38.356" v="213"/>
          <ac:spMkLst>
            <pc:docMk/>
            <pc:sldMk cId="3658905850" sldId="265"/>
            <ac:spMk id="9" creationId="{738D4A86-2313-F43F-73E5-B0A24E2D5F40}"/>
          </ac:spMkLst>
        </pc:spChg>
        <pc:spChg chg="add mod">
          <ac:chgData name="SORAWAN TIRATRAKOONWICHAYA" userId="94cd43ac-f257-440b-b033-0e982160b0fa" providerId="ADAL" clId="{D878E805-B1B8-41B2-A8E3-B2709679ECDC}" dt="2024-11-22T07:05:38.356" v="213"/>
          <ac:spMkLst>
            <pc:docMk/>
            <pc:sldMk cId="3658905850" sldId="265"/>
            <ac:spMk id="10" creationId="{CA0ECFED-80D5-A701-C4F6-23CDE8DF82BA}"/>
          </ac:spMkLst>
        </pc:spChg>
        <pc:spChg chg="add mod">
          <ac:chgData name="SORAWAN TIRATRAKOONWICHAYA" userId="94cd43ac-f257-440b-b033-0e982160b0fa" providerId="ADAL" clId="{D878E805-B1B8-41B2-A8E3-B2709679ECDC}" dt="2024-11-22T07:40:02.469" v="543" actId="1035"/>
          <ac:spMkLst>
            <pc:docMk/>
            <pc:sldMk cId="3658905850" sldId="265"/>
            <ac:spMk id="11" creationId="{07A7C401-E9D3-8873-359D-35EBDBBD2BB9}"/>
          </ac:spMkLst>
        </pc:spChg>
        <pc:spChg chg="add mod">
          <ac:chgData name="SORAWAN TIRATRAKOONWICHAYA" userId="94cd43ac-f257-440b-b033-0e982160b0fa" providerId="ADAL" clId="{D878E805-B1B8-41B2-A8E3-B2709679ECDC}" dt="2024-12-02T09:25:21.393" v="3207" actId="20577"/>
          <ac:spMkLst>
            <pc:docMk/>
            <pc:sldMk cId="3658905850" sldId="265"/>
            <ac:spMk id="12" creationId="{82F03031-73C9-1483-241D-2EF2AC2392EE}"/>
          </ac:spMkLst>
        </pc:spChg>
        <pc:spChg chg="add mod">
          <ac:chgData name="SORAWAN TIRATRAKOONWICHAYA" userId="94cd43ac-f257-440b-b033-0e982160b0fa" providerId="ADAL" clId="{D878E805-B1B8-41B2-A8E3-B2709679ECDC}" dt="2024-12-02T09:25:42.658" v="3220" actId="20577"/>
          <ac:spMkLst>
            <pc:docMk/>
            <pc:sldMk cId="3658905850" sldId="265"/>
            <ac:spMk id="14" creationId="{2BBAC191-F59F-BF2B-92E8-FA62CEF6A054}"/>
          </ac:spMkLst>
        </pc:spChg>
        <pc:spChg chg="add mod">
          <ac:chgData name="SORAWAN TIRATRAKOONWICHAYA" userId="94cd43ac-f257-440b-b033-0e982160b0fa" providerId="ADAL" clId="{D878E805-B1B8-41B2-A8E3-B2709679ECDC}" dt="2024-12-02T09:26:06.623" v="3232" actId="2711"/>
          <ac:spMkLst>
            <pc:docMk/>
            <pc:sldMk cId="3658905850" sldId="265"/>
            <ac:spMk id="16" creationId="{6DD1E6FC-8518-E2B6-CEBA-7F8CF3EEA772}"/>
          </ac:spMkLst>
        </pc:spChg>
        <pc:spChg chg="add mod">
          <ac:chgData name="SORAWAN TIRATRAKOONWICHAYA" userId="94cd43ac-f257-440b-b033-0e982160b0fa" providerId="ADAL" clId="{D878E805-B1B8-41B2-A8E3-B2709679ECDC}" dt="2024-12-02T09:26:23.815" v="3240" actId="2711"/>
          <ac:spMkLst>
            <pc:docMk/>
            <pc:sldMk cId="3658905850" sldId="265"/>
            <ac:spMk id="17" creationId="{D53ED6AD-2046-445C-0E16-249DE9B54D75}"/>
          </ac:spMkLst>
        </pc:spChg>
        <pc:spChg chg="add mod">
          <ac:chgData name="SORAWAN TIRATRAKOONWICHAYA" userId="94cd43ac-f257-440b-b033-0e982160b0fa" providerId="ADAL" clId="{D878E805-B1B8-41B2-A8E3-B2709679ECDC}" dt="2024-11-22T11:01:05.673" v="605" actId="20577"/>
          <ac:spMkLst>
            <pc:docMk/>
            <pc:sldMk cId="3658905850" sldId="265"/>
            <ac:spMk id="20" creationId="{1FD34141-92E5-5A47-3397-DFA1813F0436}"/>
          </ac:spMkLst>
        </pc:spChg>
        <pc:spChg chg="mod">
          <ac:chgData name="SORAWAN TIRATRAKOONWICHAYA" userId="94cd43ac-f257-440b-b033-0e982160b0fa" providerId="ADAL" clId="{D878E805-B1B8-41B2-A8E3-B2709679ECDC}" dt="2024-11-22T11:00:17.780" v="600"/>
          <ac:spMkLst>
            <pc:docMk/>
            <pc:sldMk cId="3658905850" sldId="265"/>
            <ac:spMk id="28" creationId="{BF5A38BF-C90A-CC58-2A5A-7C59CB66D868}"/>
          </ac:spMkLst>
        </pc:spChg>
        <pc:spChg chg="mod">
          <ac:chgData name="SORAWAN TIRATRAKOONWICHAYA" userId="94cd43ac-f257-440b-b033-0e982160b0fa" providerId="ADAL" clId="{D878E805-B1B8-41B2-A8E3-B2709679ECDC}" dt="2024-11-22T10:59:45.428" v="597"/>
          <ac:spMkLst>
            <pc:docMk/>
            <pc:sldMk cId="3658905850" sldId="265"/>
            <ac:spMk id="31" creationId="{0DCA7000-1001-9EE0-74EA-B4B6DB3A949B}"/>
          </ac:spMkLst>
        </pc:spChg>
        <pc:spChg chg="mod">
          <ac:chgData name="SORAWAN TIRATRAKOONWICHAYA" userId="94cd43ac-f257-440b-b033-0e982160b0fa" providerId="ADAL" clId="{D878E805-B1B8-41B2-A8E3-B2709679ECDC}" dt="2024-11-22T07:38:14.684" v="513" actId="1076"/>
          <ac:spMkLst>
            <pc:docMk/>
            <pc:sldMk cId="3658905850" sldId="265"/>
            <ac:spMk id="33" creationId="{0B3480F1-A7BC-CB5F-54B3-12D3A10797FB}"/>
          </ac:spMkLst>
        </pc:spChg>
        <pc:grpChg chg="add mod">
          <ac:chgData name="SORAWAN TIRATRAKOONWICHAYA" userId="94cd43ac-f257-440b-b033-0e982160b0fa" providerId="ADAL" clId="{D878E805-B1B8-41B2-A8E3-B2709679ECDC}" dt="2024-11-22T07:05:45.399" v="214" actId="1076"/>
          <ac:grpSpMkLst>
            <pc:docMk/>
            <pc:sldMk cId="3658905850" sldId="265"/>
            <ac:grpSpMk id="2" creationId="{F1118FFA-2791-4C51-B3E6-1C95E7798B86}"/>
          </ac:grpSpMkLst>
        </pc:grpChg>
        <pc:cxnChg chg="add mod">
          <ac:chgData name="SORAWAN TIRATRAKOONWICHAYA" userId="94cd43ac-f257-440b-b033-0e982160b0fa" providerId="ADAL" clId="{D878E805-B1B8-41B2-A8E3-B2709679ECDC}" dt="2024-11-22T13:33:03.392" v="1947" actId="208"/>
          <ac:cxnSpMkLst>
            <pc:docMk/>
            <pc:sldMk cId="3658905850" sldId="265"/>
            <ac:cxnSpMk id="21" creationId="{C943A683-71FB-38DC-A91C-4D887999C45E}"/>
          </ac:cxnSpMkLst>
        </pc:cxnChg>
        <pc:cxnChg chg="add mod">
          <ac:chgData name="SORAWAN TIRATRAKOONWICHAYA" userId="94cd43ac-f257-440b-b033-0e982160b0fa" providerId="ADAL" clId="{D878E805-B1B8-41B2-A8E3-B2709679ECDC}" dt="2024-11-22T13:33:03.392" v="1947" actId="208"/>
          <ac:cxnSpMkLst>
            <pc:docMk/>
            <pc:sldMk cId="3658905850" sldId="265"/>
            <ac:cxnSpMk id="22" creationId="{C4794E85-399A-B746-03E2-95D85CFEB0D6}"/>
          </ac:cxnSpMkLst>
        </pc:cxnChg>
        <pc:cxnChg chg="add mod">
          <ac:chgData name="SORAWAN TIRATRAKOONWICHAYA" userId="94cd43ac-f257-440b-b033-0e982160b0fa" providerId="ADAL" clId="{D878E805-B1B8-41B2-A8E3-B2709679ECDC}" dt="2024-11-22T13:33:03.392" v="1947" actId="208"/>
          <ac:cxnSpMkLst>
            <pc:docMk/>
            <pc:sldMk cId="3658905850" sldId="265"/>
            <ac:cxnSpMk id="23" creationId="{575636AA-5F17-8040-86C6-A1CDBCEE6088}"/>
          </ac:cxnSpMkLst>
        </pc:cxnChg>
        <pc:cxnChg chg="add mod">
          <ac:chgData name="SORAWAN TIRATRAKOONWICHAYA" userId="94cd43ac-f257-440b-b033-0e982160b0fa" providerId="ADAL" clId="{D878E805-B1B8-41B2-A8E3-B2709679ECDC}" dt="2024-11-22T13:33:03.392" v="1947" actId="208"/>
          <ac:cxnSpMkLst>
            <pc:docMk/>
            <pc:sldMk cId="3658905850" sldId="265"/>
            <ac:cxnSpMk id="24" creationId="{350EEA88-CA30-88D8-0A97-A39291103606}"/>
          </ac:cxnSpMkLst>
        </pc:cxnChg>
      </pc:sldChg>
      <pc:sldChg chg="addSp delSp modSp mod modTransition">
        <pc:chgData name="SORAWAN TIRATRAKOONWICHAYA" userId="94cd43ac-f257-440b-b033-0e982160b0fa" providerId="ADAL" clId="{D878E805-B1B8-41B2-A8E3-B2709679ECDC}" dt="2024-11-22T13:33:55.350" v="1954" actId="1582"/>
        <pc:sldMkLst>
          <pc:docMk/>
          <pc:sldMk cId="1887279716" sldId="267"/>
        </pc:sldMkLst>
        <pc:spChg chg="mod">
          <ac:chgData name="SORAWAN TIRATRAKOONWICHAYA" userId="94cd43ac-f257-440b-b033-0e982160b0fa" providerId="ADAL" clId="{D878E805-B1B8-41B2-A8E3-B2709679ECDC}" dt="2024-11-15T04:57:48.638" v="84" actId="20577"/>
          <ac:spMkLst>
            <pc:docMk/>
            <pc:sldMk cId="1887279716" sldId="267"/>
            <ac:spMk id="7" creationId="{000E3D6D-C8CF-7DA3-627F-F264E0107104}"/>
          </ac:spMkLst>
        </pc:spChg>
        <pc:spChg chg="add mod">
          <ac:chgData name="SORAWAN TIRATRAKOONWICHAYA" userId="94cd43ac-f257-440b-b033-0e982160b0fa" providerId="ADAL" clId="{D878E805-B1B8-41B2-A8E3-B2709679ECDC}" dt="2024-11-22T07:08:59.286" v="245"/>
          <ac:spMkLst>
            <pc:docMk/>
            <pc:sldMk cId="1887279716" sldId="267"/>
            <ac:spMk id="12" creationId="{8C4A6B84-91C1-D595-E3EB-586A3A5762F6}"/>
          </ac:spMkLst>
        </pc:spChg>
        <pc:spChg chg="mod">
          <ac:chgData name="SORAWAN TIRATRAKOONWICHAYA" userId="94cd43ac-f257-440b-b033-0e982160b0fa" providerId="ADAL" clId="{D878E805-B1B8-41B2-A8E3-B2709679ECDC}" dt="2024-11-22T07:08:10.731" v="239" actId="1076"/>
          <ac:spMkLst>
            <pc:docMk/>
            <pc:sldMk cId="1887279716" sldId="267"/>
            <ac:spMk id="15" creationId="{BC2DF1E4-16D6-E67F-08EE-63D76B5BAB86}"/>
          </ac:spMkLst>
        </pc:spChg>
        <pc:spChg chg="add mod">
          <ac:chgData name="SORAWAN TIRATRAKOONWICHAYA" userId="94cd43ac-f257-440b-b033-0e982160b0fa" providerId="ADAL" clId="{D878E805-B1B8-41B2-A8E3-B2709679ECDC}" dt="2024-11-22T07:08:59.286" v="245"/>
          <ac:spMkLst>
            <pc:docMk/>
            <pc:sldMk cId="1887279716" sldId="267"/>
            <ac:spMk id="16" creationId="{F962D8E5-71A2-4769-2C0B-063D5970B177}"/>
          </ac:spMkLst>
        </pc:spChg>
        <pc:spChg chg="add mod">
          <ac:chgData name="SORAWAN TIRATRAKOONWICHAYA" userId="94cd43ac-f257-440b-b033-0e982160b0fa" providerId="ADAL" clId="{D878E805-B1B8-41B2-A8E3-B2709679ECDC}" dt="2024-11-22T11:06:11.805" v="689" actId="20577"/>
          <ac:spMkLst>
            <pc:docMk/>
            <pc:sldMk cId="1887279716" sldId="267"/>
            <ac:spMk id="25" creationId="{444B5FCC-F616-4BF7-EA21-D7C6EAEB7965}"/>
          </ac:spMkLst>
        </pc:spChg>
        <pc:spChg chg="add mod">
          <ac:chgData name="SORAWAN TIRATRAKOONWICHAYA" userId="94cd43ac-f257-440b-b033-0e982160b0fa" providerId="ADAL" clId="{D878E805-B1B8-41B2-A8E3-B2709679ECDC}" dt="2024-11-22T11:06:22.926" v="692" actId="20577"/>
          <ac:spMkLst>
            <pc:docMk/>
            <pc:sldMk cId="1887279716" sldId="267"/>
            <ac:spMk id="26" creationId="{EB188061-79E3-DB10-2A7C-18B7E2B40284}"/>
          </ac:spMkLst>
        </pc:spChg>
        <pc:spChg chg="add mod">
          <ac:chgData name="SORAWAN TIRATRAKOONWICHAYA" userId="94cd43ac-f257-440b-b033-0e982160b0fa" providerId="ADAL" clId="{D878E805-B1B8-41B2-A8E3-B2709679ECDC}" dt="2024-11-22T11:06:37.269" v="695" actId="20577"/>
          <ac:spMkLst>
            <pc:docMk/>
            <pc:sldMk cId="1887279716" sldId="267"/>
            <ac:spMk id="27" creationId="{F7B93D3F-85DA-5974-4DEF-BA9902032C92}"/>
          </ac:spMkLst>
        </pc:spChg>
        <pc:grpChg chg="add mod">
          <ac:chgData name="SORAWAN TIRATRAKOONWICHAYA" userId="94cd43ac-f257-440b-b033-0e982160b0fa" providerId="ADAL" clId="{D878E805-B1B8-41B2-A8E3-B2709679ECDC}" dt="2024-11-22T07:09:04.563" v="246" actId="1076"/>
          <ac:grpSpMkLst>
            <pc:docMk/>
            <pc:sldMk cId="1887279716" sldId="267"/>
            <ac:grpSpMk id="11" creationId="{9EED7258-C578-F419-D5B5-1F4BB88C4D4E}"/>
          </ac:grpSpMkLst>
        </pc:grpChg>
        <pc:cxnChg chg="mod">
          <ac:chgData name="SORAWAN TIRATRAKOONWICHAYA" userId="94cd43ac-f257-440b-b033-0e982160b0fa" providerId="ADAL" clId="{D878E805-B1B8-41B2-A8E3-B2709679ECDC}" dt="2024-11-22T07:29:41.255" v="439" actId="14100"/>
          <ac:cxnSpMkLst>
            <pc:docMk/>
            <pc:sldMk cId="1887279716" sldId="267"/>
            <ac:cxnSpMk id="5" creationId="{6EEA5CF9-AB9D-49BC-AA0A-B70422139BA6}"/>
          </ac:cxnSpMkLst>
        </pc:cxnChg>
        <pc:cxnChg chg="add mod">
          <ac:chgData name="SORAWAN TIRATRAKOONWICHAYA" userId="94cd43ac-f257-440b-b033-0e982160b0fa" providerId="ADAL" clId="{D878E805-B1B8-41B2-A8E3-B2709679ECDC}" dt="2024-11-22T13:33:35.949" v="1949" actId="1076"/>
          <ac:cxnSpMkLst>
            <pc:docMk/>
            <pc:sldMk cId="1887279716" sldId="267"/>
            <ac:cxnSpMk id="30" creationId="{53271DFE-B403-A083-A3B3-A604B9B4037A}"/>
          </ac:cxnSpMkLst>
        </pc:cxnChg>
        <pc:cxnChg chg="add mod">
          <ac:chgData name="SORAWAN TIRATRAKOONWICHAYA" userId="94cd43ac-f257-440b-b033-0e982160b0fa" providerId="ADAL" clId="{D878E805-B1B8-41B2-A8E3-B2709679ECDC}" dt="2024-11-22T13:33:55.350" v="1954" actId="1582"/>
          <ac:cxnSpMkLst>
            <pc:docMk/>
            <pc:sldMk cId="1887279716" sldId="267"/>
            <ac:cxnSpMk id="32" creationId="{3978912E-776D-1DD1-9877-C9E78ED5EDE3}"/>
          </ac:cxnSpMkLst>
        </pc:cxnChg>
      </pc:sldChg>
      <pc:sldChg chg="addSp delSp modSp mod modTransition">
        <pc:chgData name="SORAWAN TIRATRAKOONWICHAYA" userId="94cd43ac-f257-440b-b033-0e982160b0fa" providerId="ADAL" clId="{D878E805-B1B8-41B2-A8E3-B2709679ECDC}" dt="2024-11-28T09:45:52.223" v="3153" actId="20577"/>
        <pc:sldMkLst>
          <pc:docMk/>
          <pc:sldMk cId="1151821861" sldId="268"/>
        </pc:sldMkLst>
        <pc:spChg chg="mod">
          <ac:chgData name="SORAWAN TIRATRAKOONWICHAYA" userId="94cd43ac-f257-440b-b033-0e982160b0fa" providerId="ADAL" clId="{D878E805-B1B8-41B2-A8E3-B2709679ECDC}" dt="2024-11-22T11:05:35.074" v="681" actId="1036"/>
          <ac:spMkLst>
            <pc:docMk/>
            <pc:sldMk cId="1151821861" sldId="268"/>
            <ac:spMk id="9" creationId="{D46D3323-889A-97AA-C56C-B526E600B8FC}"/>
          </ac:spMkLst>
        </pc:spChg>
        <pc:spChg chg="mod">
          <ac:chgData name="SORAWAN TIRATRAKOONWICHAYA" userId="94cd43ac-f257-440b-b033-0e982160b0fa" providerId="ADAL" clId="{D878E805-B1B8-41B2-A8E3-B2709679ECDC}" dt="2024-11-28T09:45:52.223" v="3153" actId="20577"/>
          <ac:spMkLst>
            <pc:docMk/>
            <pc:sldMk cId="1151821861" sldId="268"/>
            <ac:spMk id="10" creationId="{8A1BF90B-E7CE-A35C-2AEC-213F58C8DE12}"/>
          </ac:spMkLst>
        </pc:spChg>
        <pc:spChg chg="add mod">
          <ac:chgData name="SORAWAN TIRATRAKOONWICHAYA" userId="94cd43ac-f257-440b-b033-0e982160b0fa" providerId="ADAL" clId="{D878E805-B1B8-41B2-A8E3-B2709679ECDC}" dt="2024-11-22T07:05:52.310" v="215"/>
          <ac:spMkLst>
            <pc:docMk/>
            <pc:sldMk cId="1151821861" sldId="268"/>
            <ac:spMk id="12" creationId="{A0FF3851-CA23-A64F-17A4-2A3C8CD25041}"/>
          </ac:spMkLst>
        </pc:spChg>
        <pc:spChg chg="mod">
          <ac:chgData name="SORAWAN TIRATRAKOONWICHAYA" userId="94cd43ac-f257-440b-b033-0e982160b0fa" providerId="ADAL" clId="{D878E805-B1B8-41B2-A8E3-B2709679ECDC}" dt="2024-11-22T14:37:21.894" v="2487"/>
          <ac:spMkLst>
            <pc:docMk/>
            <pc:sldMk cId="1151821861" sldId="268"/>
            <ac:spMk id="13" creationId="{2EB43AAE-D9FB-14DB-01F0-B8FC63BFB611}"/>
          </ac:spMkLst>
        </pc:spChg>
        <pc:spChg chg="mod">
          <ac:chgData name="SORAWAN TIRATRAKOONWICHAYA" userId="94cd43ac-f257-440b-b033-0e982160b0fa" providerId="ADAL" clId="{D878E805-B1B8-41B2-A8E3-B2709679ECDC}" dt="2024-11-22T11:05:22.548" v="664" actId="1035"/>
          <ac:spMkLst>
            <pc:docMk/>
            <pc:sldMk cId="1151821861" sldId="268"/>
            <ac:spMk id="15" creationId="{BC2DF1E4-16D6-E67F-08EE-63D76B5BAB86}"/>
          </ac:spMkLst>
        </pc:spChg>
        <pc:spChg chg="add mod">
          <ac:chgData name="SORAWAN TIRATRAKOONWICHAYA" userId="94cd43ac-f257-440b-b033-0e982160b0fa" providerId="ADAL" clId="{D878E805-B1B8-41B2-A8E3-B2709679ECDC}" dt="2024-11-22T07:05:52.310" v="215"/>
          <ac:spMkLst>
            <pc:docMk/>
            <pc:sldMk cId="1151821861" sldId="268"/>
            <ac:spMk id="16" creationId="{5C0E9EFE-AF37-E7A7-4818-8373D5C46A1B}"/>
          </ac:spMkLst>
        </pc:spChg>
        <pc:spChg chg="add mod">
          <ac:chgData name="SORAWAN TIRATRAKOONWICHAYA" userId="94cd43ac-f257-440b-b033-0e982160b0fa" providerId="ADAL" clId="{D878E805-B1B8-41B2-A8E3-B2709679ECDC}" dt="2024-11-22T11:02:04.727" v="610" actId="20577"/>
          <ac:spMkLst>
            <pc:docMk/>
            <pc:sldMk cId="1151821861" sldId="268"/>
            <ac:spMk id="17" creationId="{C57350CB-77A4-9E2F-3F38-AF023422080B}"/>
          </ac:spMkLst>
        </pc:spChg>
        <pc:spChg chg="mod">
          <ac:chgData name="SORAWAN TIRATRAKOONWICHAYA" userId="94cd43ac-f257-440b-b033-0e982160b0fa" providerId="ADAL" clId="{D878E805-B1B8-41B2-A8E3-B2709679ECDC}" dt="2024-11-22T11:05:27.385" v="674" actId="1036"/>
          <ac:spMkLst>
            <pc:docMk/>
            <pc:sldMk cId="1151821861" sldId="268"/>
            <ac:spMk id="21" creationId="{F40A9CE0-4D4A-1289-7287-B8A11A5EFBCF}"/>
          </ac:spMkLst>
        </pc:spChg>
        <pc:spChg chg="add mod">
          <ac:chgData name="SORAWAN TIRATRAKOONWICHAYA" userId="94cd43ac-f257-440b-b033-0e982160b0fa" providerId="ADAL" clId="{D878E805-B1B8-41B2-A8E3-B2709679ECDC}" dt="2024-11-22T11:04:11.290" v="647" actId="20577"/>
          <ac:spMkLst>
            <pc:docMk/>
            <pc:sldMk cId="1151821861" sldId="268"/>
            <ac:spMk id="22" creationId="{56918D3E-DD33-4DD9-3A5A-86F022CA7008}"/>
          </ac:spMkLst>
        </pc:spChg>
        <pc:spChg chg="add mod">
          <ac:chgData name="SORAWAN TIRATRAKOONWICHAYA" userId="94cd43ac-f257-440b-b033-0e982160b0fa" providerId="ADAL" clId="{D878E805-B1B8-41B2-A8E3-B2709679ECDC}" dt="2024-11-22T11:04:21.282" v="649" actId="20577"/>
          <ac:spMkLst>
            <pc:docMk/>
            <pc:sldMk cId="1151821861" sldId="268"/>
            <ac:spMk id="23" creationId="{66C6A14E-BD0B-FC1F-5E4B-C40E30F27217}"/>
          </ac:spMkLst>
        </pc:spChg>
        <pc:spChg chg="add mod">
          <ac:chgData name="SORAWAN TIRATRAKOONWICHAYA" userId="94cd43ac-f257-440b-b033-0e982160b0fa" providerId="ADAL" clId="{D878E805-B1B8-41B2-A8E3-B2709679ECDC}" dt="2024-11-22T11:02:39.045" v="616"/>
          <ac:spMkLst>
            <pc:docMk/>
            <pc:sldMk cId="1151821861" sldId="268"/>
            <ac:spMk id="24" creationId="{4A8A45A2-F657-3EBA-4E89-AE3E449079AD}"/>
          </ac:spMkLst>
        </pc:spChg>
        <pc:spChg chg="add mod">
          <ac:chgData name="SORAWAN TIRATRAKOONWICHAYA" userId="94cd43ac-f257-440b-b033-0e982160b0fa" providerId="ADAL" clId="{D878E805-B1B8-41B2-A8E3-B2709679ECDC}" dt="2024-11-22T11:03:40.130" v="634" actId="20577"/>
          <ac:spMkLst>
            <pc:docMk/>
            <pc:sldMk cId="1151821861" sldId="268"/>
            <ac:spMk id="25" creationId="{CB22885A-2F82-479C-CEA6-F5FB2F824A70}"/>
          </ac:spMkLst>
        </pc:spChg>
        <pc:spChg chg="add mod">
          <ac:chgData name="SORAWAN TIRATRAKOONWICHAYA" userId="94cd43ac-f257-440b-b033-0e982160b0fa" providerId="ADAL" clId="{D878E805-B1B8-41B2-A8E3-B2709679ECDC}" dt="2024-11-22T11:03:57.036" v="642" actId="20577"/>
          <ac:spMkLst>
            <pc:docMk/>
            <pc:sldMk cId="1151821861" sldId="268"/>
            <ac:spMk id="26" creationId="{B4BEC147-8AD1-2BBB-9A9E-BF172114B596}"/>
          </ac:spMkLst>
        </pc:spChg>
        <pc:grpChg chg="add mod">
          <ac:chgData name="SORAWAN TIRATRAKOONWICHAYA" userId="94cd43ac-f257-440b-b033-0e982160b0fa" providerId="ADAL" clId="{D878E805-B1B8-41B2-A8E3-B2709679ECDC}" dt="2024-11-22T07:06:12.515" v="217" actId="1076"/>
          <ac:grpSpMkLst>
            <pc:docMk/>
            <pc:sldMk cId="1151821861" sldId="268"/>
            <ac:grpSpMk id="11" creationId="{8AB9261A-DD37-BAF8-C7B7-3380328D1D1D}"/>
          </ac:grpSpMkLst>
        </pc:grpChg>
        <pc:cxnChg chg="mod">
          <ac:chgData name="SORAWAN TIRATRAKOONWICHAYA" userId="94cd43ac-f257-440b-b033-0e982160b0fa" providerId="ADAL" clId="{D878E805-B1B8-41B2-A8E3-B2709679ECDC}" dt="2024-11-22T11:05:35.074" v="681" actId="1036"/>
          <ac:cxnSpMkLst>
            <pc:docMk/>
            <pc:sldMk cId="1151821861" sldId="268"/>
            <ac:cxnSpMk id="2" creationId="{B00AF695-E3EA-8B30-0574-FD91020C71ED}"/>
          </ac:cxnSpMkLst>
        </pc:cxnChg>
        <pc:cxnChg chg="mod">
          <ac:chgData name="SORAWAN TIRATRAKOONWICHAYA" userId="94cd43ac-f257-440b-b033-0e982160b0fa" providerId="ADAL" clId="{D878E805-B1B8-41B2-A8E3-B2709679ECDC}" dt="2024-11-22T11:05:42.174" v="683" actId="1036"/>
          <ac:cxnSpMkLst>
            <pc:docMk/>
            <pc:sldMk cId="1151821861" sldId="268"/>
            <ac:cxnSpMk id="14" creationId="{6A2359E3-28E7-F8B9-FB38-97AD6CDF1AE1}"/>
          </ac:cxnSpMkLst>
        </pc:cxnChg>
      </pc:sldChg>
      <pc:sldChg chg="addSp delSp modSp new mod modTransition modNotesTx">
        <pc:chgData name="SORAWAN TIRATRAKOONWICHAYA" userId="94cd43ac-f257-440b-b033-0e982160b0fa" providerId="ADAL" clId="{D878E805-B1B8-41B2-A8E3-B2709679ECDC}" dt="2024-11-22T17:24:54.926" v="3093"/>
        <pc:sldMkLst>
          <pc:docMk/>
          <pc:sldMk cId="430260641" sldId="269"/>
        </pc:sldMkLst>
        <pc:spChg chg="mod">
          <ac:chgData name="SORAWAN TIRATRAKOONWICHAYA" userId="94cd43ac-f257-440b-b033-0e982160b0fa" providerId="ADAL" clId="{D878E805-B1B8-41B2-A8E3-B2709679ECDC}" dt="2024-11-22T17:04:38.839" v="3011" actId="1076"/>
          <ac:spMkLst>
            <pc:docMk/>
            <pc:sldMk cId="430260641" sldId="269"/>
            <ac:spMk id="2" creationId="{BBE5B332-B01F-88A0-80BF-132FD7E3ABF0}"/>
          </ac:spMkLst>
        </pc:spChg>
        <pc:spChg chg="add mod">
          <ac:chgData name="SORAWAN TIRATRAKOONWICHAYA" userId="94cd43ac-f257-440b-b033-0e982160b0fa" providerId="ADAL" clId="{D878E805-B1B8-41B2-A8E3-B2709679ECDC}" dt="2024-11-22T07:20:22.686" v="322" actId="255"/>
          <ac:spMkLst>
            <pc:docMk/>
            <pc:sldMk cId="430260641" sldId="269"/>
            <ac:spMk id="6" creationId="{FEC085FB-35D6-329A-B772-08F8D60514F5}"/>
          </ac:spMkLst>
        </pc:spChg>
        <pc:spChg chg="add mod">
          <ac:chgData name="SORAWAN TIRATRAKOONWICHAYA" userId="94cd43ac-f257-440b-b033-0e982160b0fa" providerId="ADAL" clId="{D878E805-B1B8-41B2-A8E3-B2709679ECDC}" dt="2024-11-22T17:04:33.303" v="3010"/>
          <ac:spMkLst>
            <pc:docMk/>
            <pc:sldMk cId="430260641" sldId="269"/>
            <ac:spMk id="7" creationId="{16807CD4-B528-3A3B-D4DD-3EEA408E6100}"/>
          </ac:spMkLst>
        </pc:spChg>
        <pc:spChg chg="add mod">
          <ac:chgData name="SORAWAN TIRATRAKOONWICHAYA" userId="94cd43ac-f257-440b-b033-0e982160b0fa" providerId="ADAL" clId="{D878E805-B1B8-41B2-A8E3-B2709679ECDC}" dt="2024-11-22T07:24:05.401" v="392"/>
          <ac:spMkLst>
            <pc:docMk/>
            <pc:sldMk cId="430260641" sldId="269"/>
            <ac:spMk id="12" creationId="{BDB83638-96AC-9B58-24BD-B95944D73876}"/>
          </ac:spMkLst>
        </pc:spChg>
        <pc:spChg chg="add mod">
          <ac:chgData name="SORAWAN TIRATRAKOONWICHAYA" userId="94cd43ac-f257-440b-b033-0e982160b0fa" providerId="ADAL" clId="{D878E805-B1B8-41B2-A8E3-B2709679ECDC}" dt="2024-11-22T17:08:40.272" v="3049"/>
          <ac:spMkLst>
            <pc:docMk/>
            <pc:sldMk cId="430260641" sldId="269"/>
            <ac:spMk id="13" creationId="{B5AA508F-41D6-E8FE-28EB-DCCDFA4190E7}"/>
          </ac:spMkLst>
        </pc:spChg>
        <pc:spChg chg="add mod">
          <ac:chgData name="SORAWAN TIRATRAKOONWICHAYA" userId="94cd43ac-f257-440b-b033-0e982160b0fa" providerId="ADAL" clId="{D878E805-B1B8-41B2-A8E3-B2709679ECDC}" dt="2024-11-22T13:25:58.724" v="1917"/>
          <ac:spMkLst>
            <pc:docMk/>
            <pc:sldMk cId="430260641" sldId="269"/>
            <ac:spMk id="14" creationId="{EC53A902-7400-3F7D-F648-EC3EB30CE425}"/>
          </ac:spMkLst>
        </pc:spChg>
        <pc:spChg chg="add mod">
          <ac:chgData name="SORAWAN TIRATRAKOONWICHAYA" userId="94cd43ac-f257-440b-b033-0e982160b0fa" providerId="ADAL" clId="{D878E805-B1B8-41B2-A8E3-B2709679ECDC}" dt="2024-11-22T13:26:19.704" v="1918"/>
          <ac:spMkLst>
            <pc:docMk/>
            <pc:sldMk cId="430260641" sldId="269"/>
            <ac:spMk id="17" creationId="{EE1E2BDC-40AD-E17B-65CC-F86D4B3CB3F9}"/>
          </ac:spMkLst>
        </pc:spChg>
        <pc:spChg chg="add mod">
          <ac:chgData name="SORAWAN TIRATRAKOONWICHAYA" userId="94cd43ac-f257-440b-b033-0e982160b0fa" providerId="ADAL" clId="{D878E805-B1B8-41B2-A8E3-B2709679ECDC}" dt="2024-11-22T13:26:36.796" v="1919"/>
          <ac:spMkLst>
            <pc:docMk/>
            <pc:sldMk cId="430260641" sldId="269"/>
            <ac:spMk id="19" creationId="{92DFBD19-39B4-A934-3021-E3A2BA77C30D}"/>
          </ac:spMkLst>
        </pc:spChg>
        <pc:spChg chg="add mod">
          <ac:chgData name="SORAWAN TIRATRAKOONWICHAYA" userId="94cd43ac-f257-440b-b033-0e982160b0fa" providerId="ADAL" clId="{D878E805-B1B8-41B2-A8E3-B2709679ECDC}" dt="2024-11-22T13:27:10.012" v="1920"/>
          <ac:spMkLst>
            <pc:docMk/>
            <pc:sldMk cId="430260641" sldId="269"/>
            <ac:spMk id="21" creationId="{D9AB39D5-CF24-3A5B-7FFD-83F1081F3DE8}"/>
          </ac:spMkLst>
        </pc:spChg>
        <pc:spChg chg="add mod">
          <ac:chgData name="SORAWAN TIRATRAKOONWICHAYA" userId="94cd43ac-f257-440b-b033-0e982160b0fa" providerId="ADAL" clId="{D878E805-B1B8-41B2-A8E3-B2709679ECDC}" dt="2024-11-22T13:27:23.792" v="1921"/>
          <ac:spMkLst>
            <pc:docMk/>
            <pc:sldMk cId="430260641" sldId="269"/>
            <ac:spMk id="23" creationId="{86485E85-822F-487B-C0BC-7233B8FF1A6D}"/>
          </ac:spMkLst>
        </pc:spChg>
        <pc:spChg chg="add mod">
          <ac:chgData name="SORAWAN TIRATRAKOONWICHAYA" userId="94cd43ac-f257-440b-b033-0e982160b0fa" providerId="ADAL" clId="{D878E805-B1B8-41B2-A8E3-B2709679ECDC}" dt="2024-11-22T11:09:44.296" v="721" actId="1036"/>
          <ac:spMkLst>
            <pc:docMk/>
            <pc:sldMk cId="430260641" sldId="269"/>
            <ac:spMk id="27" creationId="{5E9E0C99-7AB7-2A80-7A27-4F28C90D0F8E}"/>
          </ac:spMkLst>
        </pc:spChg>
        <pc:spChg chg="add mod">
          <ac:chgData name="SORAWAN TIRATRAKOONWICHAYA" userId="94cd43ac-f257-440b-b033-0e982160b0fa" providerId="ADAL" clId="{D878E805-B1B8-41B2-A8E3-B2709679ECDC}" dt="2024-11-22T11:10:56.582" v="748" actId="20577"/>
          <ac:spMkLst>
            <pc:docMk/>
            <pc:sldMk cId="430260641" sldId="269"/>
            <ac:spMk id="28" creationId="{B0DBF7C9-6F48-CA43-E6C5-29AC6ED2E31C}"/>
          </ac:spMkLst>
        </pc:spChg>
        <pc:spChg chg="add mod">
          <ac:chgData name="SORAWAN TIRATRAKOONWICHAYA" userId="94cd43ac-f257-440b-b033-0e982160b0fa" providerId="ADAL" clId="{D878E805-B1B8-41B2-A8E3-B2709679ECDC}" dt="2024-11-22T11:11:52.987" v="753" actId="14100"/>
          <ac:spMkLst>
            <pc:docMk/>
            <pc:sldMk cId="430260641" sldId="269"/>
            <ac:spMk id="29" creationId="{0A7D8071-6710-4CB7-3DCD-4E61ED01D588}"/>
          </ac:spMkLst>
        </pc:spChg>
        <pc:spChg chg="add mod">
          <ac:chgData name="SORAWAN TIRATRAKOONWICHAYA" userId="94cd43ac-f257-440b-b033-0e982160b0fa" providerId="ADAL" clId="{D878E805-B1B8-41B2-A8E3-B2709679ECDC}" dt="2024-11-22T17:14:29.018" v="3066" actId="20577"/>
          <ac:spMkLst>
            <pc:docMk/>
            <pc:sldMk cId="430260641" sldId="269"/>
            <ac:spMk id="30" creationId="{7C60E240-5FD0-4EA6-8DDE-22C689CA6BF4}"/>
          </ac:spMkLst>
        </pc:spChg>
        <pc:spChg chg="add mod">
          <ac:chgData name="SORAWAN TIRATRAKOONWICHAYA" userId="94cd43ac-f257-440b-b033-0e982160b0fa" providerId="ADAL" clId="{D878E805-B1B8-41B2-A8E3-B2709679ECDC}" dt="2024-11-22T11:12:21.380" v="759"/>
          <ac:spMkLst>
            <pc:docMk/>
            <pc:sldMk cId="430260641" sldId="269"/>
            <ac:spMk id="31" creationId="{EBA6DC54-4AE5-5CED-B564-DA6DCC10E694}"/>
          </ac:spMkLst>
        </pc:spChg>
        <pc:spChg chg="add mod">
          <ac:chgData name="SORAWAN TIRATRAKOONWICHAYA" userId="94cd43ac-f257-440b-b033-0e982160b0fa" providerId="ADAL" clId="{D878E805-B1B8-41B2-A8E3-B2709679ECDC}" dt="2024-11-22T13:29:54.756" v="1938"/>
          <ac:spMkLst>
            <pc:docMk/>
            <pc:sldMk cId="430260641" sldId="269"/>
            <ac:spMk id="32" creationId="{3128C853-91C0-BB55-E285-22480FF088C7}"/>
          </ac:spMkLst>
        </pc:spChg>
        <pc:grpChg chg="add mod ord">
          <ac:chgData name="SORAWAN TIRATRAKOONWICHAYA" userId="94cd43ac-f257-440b-b033-0e982160b0fa" providerId="ADAL" clId="{D878E805-B1B8-41B2-A8E3-B2709679ECDC}" dt="2024-11-22T11:08:56.929" v="716" actId="1076"/>
          <ac:grpSpMkLst>
            <pc:docMk/>
            <pc:sldMk cId="430260641" sldId="269"/>
            <ac:grpSpMk id="5" creationId="{899FFF50-DBA7-808C-25D0-E6D0F8DBB5C7}"/>
          </ac:grpSpMkLst>
        </pc:grpChg>
        <pc:cxnChg chg="add mod">
          <ac:chgData name="SORAWAN TIRATRAKOONWICHAYA" userId="94cd43ac-f257-440b-b033-0e982160b0fa" providerId="ADAL" clId="{D878E805-B1B8-41B2-A8E3-B2709679ECDC}" dt="2024-11-22T11:09:44.296" v="721" actId="1036"/>
          <ac:cxnSpMkLst>
            <pc:docMk/>
            <pc:sldMk cId="430260641" sldId="269"/>
            <ac:cxnSpMk id="15" creationId="{8D9D09F7-FB9F-384F-9FD4-9EDAB89C9EA2}"/>
          </ac:cxnSpMkLst>
        </pc:cxnChg>
        <pc:cxnChg chg="add mod">
          <ac:chgData name="SORAWAN TIRATRAKOONWICHAYA" userId="94cd43ac-f257-440b-b033-0e982160b0fa" providerId="ADAL" clId="{D878E805-B1B8-41B2-A8E3-B2709679ECDC}" dt="2024-11-22T11:09:44.296" v="721" actId="1036"/>
          <ac:cxnSpMkLst>
            <pc:docMk/>
            <pc:sldMk cId="430260641" sldId="269"/>
            <ac:cxnSpMk id="16" creationId="{D99AD887-0CCA-2539-D2F1-66A561198C9E}"/>
          </ac:cxnSpMkLst>
        </pc:cxnChg>
        <pc:cxnChg chg="add mod">
          <ac:chgData name="SORAWAN TIRATRAKOONWICHAYA" userId="94cd43ac-f257-440b-b033-0e982160b0fa" providerId="ADAL" clId="{D878E805-B1B8-41B2-A8E3-B2709679ECDC}" dt="2024-11-22T11:09:44.296" v="721" actId="1036"/>
          <ac:cxnSpMkLst>
            <pc:docMk/>
            <pc:sldMk cId="430260641" sldId="269"/>
            <ac:cxnSpMk id="18" creationId="{FCF8A371-B694-4726-6F49-C1CAC1A8B136}"/>
          </ac:cxnSpMkLst>
        </pc:cxnChg>
        <pc:cxnChg chg="add mod">
          <ac:chgData name="SORAWAN TIRATRAKOONWICHAYA" userId="94cd43ac-f257-440b-b033-0e982160b0fa" providerId="ADAL" clId="{D878E805-B1B8-41B2-A8E3-B2709679ECDC}" dt="2024-11-22T11:09:44.296" v="721" actId="1036"/>
          <ac:cxnSpMkLst>
            <pc:docMk/>
            <pc:sldMk cId="430260641" sldId="269"/>
            <ac:cxnSpMk id="20" creationId="{56948BF7-6E54-3195-F85D-8734E75BB822}"/>
          </ac:cxnSpMkLst>
        </pc:cxnChg>
        <pc:cxnChg chg="add mod">
          <ac:chgData name="SORAWAN TIRATRAKOONWICHAYA" userId="94cd43ac-f257-440b-b033-0e982160b0fa" providerId="ADAL" clId="{D878E805-B1B8-41B2-A8E3-B2709679ECDC}" dt="2024-11-22T11:09:44.296" v="721" actId="1036"/>
          <ac:cxnSpMkLst>
            <pc:docMk/>
            <pc:sldMk cId="430260641" sldId="269"/>
            <ac:cxnSpMk id="22" creationId="{FE4F31A6-E51B-2E04-477F-CEE75F278630}"/>
          </ac:cxnSpMkLst>
        </pc:cxnChg>
      </pc:sldChg>
      <pc:sldChg chg="addSp delSp modSp new mod modTransition modNotesTx">
        <pc:chgData name="SORAWAN TIRATRAKOONWICHAYA" userId="94cd43ac-f257-440b-b033-0e982160b0fa" providerId="ADAL" clId="{D878E805-B1B8-41B2-A8E3-B2709679ECDC}" dt="2024-11-22T17:04:24.262" v="3007" actId="20577"/>
        <pc:sldMkLst>
          <pc:docMk/>
          <pc:sldMk cId="1725537356" sldId="270"/>
        </pc:sldMkLst>
        <pc:spChg chg="add mod">
          <ac:chgData name="SORAWAN TIRATRAKOONWICHAYA" userId="94cd43ac-f257-440b-b033-0e982160b0fa" providerId="ADAL" clId="{D878E805-B1B8-41B2-A8E3-B2709679ECDC}" dt="2024-11-22T06:59:16.066" v="175" actId="20577"/>
          <ac:spMkLst>
            <pc:docMk/>
            <pc:sldMk cId="1725537356" sldId="270"/>
            <ac:spMk id="3" creationId="{0A114D0E-3B7B-7A9D-BAD7-9999F90D1CBC}"/>
          </ac:spMkLst>
        </pc:spChg>
        <pc:spChg chg="add mod">
          <ac:chgData name="SORAWAN TIRATRAKOONWICHAYA" userId="94cd43ac-f257-440b-b033-0e982160b0fa" providerId="ADAL" clId="{D878E805-B1B8-41B2-A8E3-B2709679ECDC}" dt="2024-11-15T04:56:29.634" v="71" actId="20577"/>
          <ac:spMkLst>
            <pc:docMk/>
            <pc:sldMk cId="1725537356" sldId="270"/>
            <ac:spMk id="4" creationId="{7DB2B64E-5D66-A0E1-A018-6F099AA3A712}"/>
          </ac:spMkLst>
        </pc:spChg>
        <pc:spChg chg="mod">
          <ac:chgData name="SORAWAN TIRATRAKOONWICHAYA" userId="94cd43ac-f257-440b-b033-0e982160b0fa" providerId="ADAL" clId="{D878E805-B1B8-41B2-A8E3-B2709679ECDC}" dt="2024-11-22T07:09:16.102" v="247"/>
          <ac:spMkLst>
            <pc:docMk/>
            <pc:sldMk cId="1725537356" sldId="270"/>
            <ac:spMk id="6" creationId="{85F076E5-AD3B-3CBA-DB4D-040A064BA860}"/>
          </ac:spMkLst>
        </pc:spChg>
        <pc:spChg chg="mod">
          <ac:chgData name="SORAWAN TIRATRAKOONWICHAYA" userId="94cd43ac-f257-440b-b033-0e982160b0fa" providerId="ADAL" clId="{D878E805-B1B8-41B2-A8E3-B2709679ECDC}" dt="2024-11-22T07:09:16.102" v="247"/>
          <ac:spMkLst>
            <pc:docMk/>
            <pc:sldMk cId="1725537356" sldId="270"/>
            <ac:spMk id="7" creationId="{CC561209-2290-BA90-A0B7-750621AC345F}"/>
          </ac:spMkLst>
        </pc:spChg>
        <pc:spChg chg="mod">
          <ac:chgData name="SORAWAN TIRATRAKOONWICHAYA" userId="94cd43ac-f257-440b-b033-0e982160b0fa" providerId="ADAL" clId="{D878E805-B1B8-41B2-A8E3-B2709679ECDC}" dt="2024-11-22T07:09:23.388" v="249"/>
          <ac:spMkLst>
            <pc:docMk/>
            <pc:sldMk cId="1725537356" sldId="270"/>
            <ac:spMk id="9" creationId="{14901194-50DB-003B-BB39-FF07D19401BE}"/>
          </ac:spMkLst>
        </pc:spChg>
        <pc:spChg chg="mod">
          <ac:chgData name="SORAWAN TIRATRAKOONWICHAYA" userId="94cd43ac-f257-440b-b033-0e982160b0fa" providerId="ADAL" clId="{D878E805-B1B8-41B2-A8E3-B2709679ECDC}" dt="2024-11-22T07:09:23.388" v="249"/>
          <ac:spMkLst>
            <pc:docMk/>
            <pc:sldMk cId="1725537356" sldId="270"/>
            <ac:spMk id="10" creationId="{4B3DF14A-ECB9-DFC0-1504-8E5F20BF1C40}"/>
          </ac:spMkLst>
        </pc:spChg>
        <pc:spChg chg="mod">
          <ac:chgData name="SORAWAN TIRATRAKOONWICHAYA" userId="94cd43ac-f257-440b-b033-0e982160b0fa" providerId="ADAL" clId="{D878E805-B1B8-41B2-A8E3-B2709679ECDC}" dt="2024-11-22T07:09:34.447" v="251"/>
          <ac:spMkLst>
            <pc:docMk/>
            <pc:sldMk cId="1725537356" sldId="270"/>
            <ac:spMk id="12" creationId="{D29304B4-2246-BB7A-7D64-2656BAEFDABB}"/>
          </ac:spMkLst>
        </pc:spChg>
        <pc:spChg chg="mod">
          <ac:chgData name="SORAWAN TIRATRAKOONWICHAYA" userId="94cd43ac-f257-440b-b033-0e982160b0fa" providerId="ADAL" clId="{D878E805-B1B8-41B2-A8E3-B2709679ECDC}" dt="2024-11-22T07:09:34.447" v="251"/>
          <ac:spMkLst>
            <pc:docMk/>
            <pc:sldMk cId="1725537356" sldId="270"/>
            <ac:spMk id="13" creationId="{FB0020BE-A79E-3D73-030C-465AF52EBE41}"/>
          </ac:spMkLst>
        </pc:spChg>
        <pc:spChg chg="mod">
          <ac:chgData name="SORAWAN TIRATRAKOONWICHAYA" userId="94cd43ac-f257-440b-b033-0e982160b0fa" providerId="ADAL" clId="{D878E805-B1B8-41B2-A8E3-B2709679ECDC}" dt="2024-11-22T07:09:44.056" v="253"/>
          <ac:spMkLst>
            <pc:docMk/>
            <pc:sldMk cId="1725537356" sldId="270"/>
            <ac:spMk id="15" creationId="{4D07AE54-E0ED-B542-3270-DEF0BB81FA4B}"/>
          </ac:spMkLst>
        </pc:spChg>
        <pc:spChg chg="mod">
          <ac:chgData name="SORAWAN TIRATRAKOONWICHAYA" userId="94cd43ac-f257-440b-b033-0e982160b0fa" providerId="ADAL" clId="{D878E805-B1B8-41B2-A8E3-B2709679ECDC}" dt="2024-11-22T07:09:44.056" v="253"/>
          <ac:spMkLst>
            <pc:docMk/>
            <pc:sldMk cId="1725537356" sldId="270"/>
            <ac:spMk id="16" creationId="{DA174D85-E7CB-BEBE-316C-2033CDD3257B}"/>
          </ac:spMkLst>
        </pc:spChg>
        <pc:spChg chg="add mod">
          <ac:chgData name="SORAWAN TIRATRAKOONWICHAYA" userId="94cd43ac-f257-440b-b033-0e982160b0fa" providerId="ADAL" clId="{D878E805-B1B8-41B2-A8E3-B2709679ECDC}" dt="2024-11-22T17:03:20.879" v="3004" actId="1076"/>
          <ac:spMkLst>
            <pc:docMk/>
            <pc:sldMk cId="1725537356" sldId="270"/>
            <ac:spMk id="27" creationId="{EE7D183E-84D7-47A1-EF04-8C4834EF295A}"/>
          </ac:spMkLst>
        </pc:spChg>
        <pc:spChg chg="add mod">
          <ac:chgData name="SORAWAN TIRATRAKOONWICHAYA" userId="94cd43ac-f257-440b-b033-0e982160b0fa" providerId="ADAL" clId="{D878E805-B1B8-41B2-A8E3-B2709679ECDC}" dt="2024-11-22T07:14:08.293" v="278" actId="20577"/>
          <ac:spMkLst>
            <pc:docMk/>
            <pc:sldMk cId="1725537356" sldId="270"/>
            <ac:spMk id="28" creationId="{006E0DB0-1C6F-FDF2-7FA4-E3533FBAD336}"/>
          </ac:spMkLst>
        </pc:spChg>
        <pc:spChg chg="add mod">
          <ac:chgData name="SORAWAN TIRATRAKOONWICHAYA" userId="94cd43ac-f257-440b-b033-0e982160b0fa" providerId="ADAL" clId="{D878E805-B1B8-41B2-A8E3-B2709679ECDC}" dt="2024-11-22T17:02:30.048" v="2997" actId="1076"/>
          <ac:spMkLst>
            <pc:docMk/>
            <pc:sldMk cId="1725537356" sldId="270"/>
            <ac:spMk id="32" creationId="{02607C99-C81C-116D-BDAA-64FDB0B94124}"/>
          </ac:spMkLst>
        </pc:spChg>
        <pc:spChg chg="add mod">
          <ac:chgData name="SORAWAN TIRATRAKOONWICHAYA" userId="94cd43ac-f257-440b-b033-0e982160b0fa" providerId="ADAL" clId="{D878E805-B1B8-41B2-A8E3-B2709679ECDC}" dt="2024-11-22T17:02:30.048" v="2997" actId="1076"/>
          <ac:spMkLst>
            <pc:docMk/>
            <pc:sldMk cId="1725537356" sldId="270"/>
            <ac:spMk id="33" creationId="{82EB2766-B3F7-81CD-382E-782502A5D2E3}"/>
          </ac:spMkLst>
        </pc:spChg>
        <pc:spChg chg="add mod">
          <ac:chgData name="SORAWAN TIRATRAKOONWICHAYA" userId="94cd43ac-f257-440b-b033-0e982160b0fa" providerId="ADAL" clId="{D878E805-B1B8-41B2-A8E3-B2709679ECDC}" dt="2024-11-22T17:02:30.048" v="2997" actId="1076"/>
          <ac:spMkLst>
            <pc:docMk/>
            <pc:sldMk cId="1725537356" sldId="270"/>
            <ac:spMk id="34" creationId="{B9EB42C0-670C-FFAC-6507-C2991E749C17}"/>
          </ac:spMkLst>
        </pc:spChg>
        <pc:spChg chg="add mod">
          <ac:chgData name="SORAWAN TIRATRAKOONWICHAYA" userId="94cd43ac-f257-440b-b033-0e982160b0fa" providerId="ADAL" clId="{D878E805-B1B8-41B2-A8E3-B2709679ECDC}" dt="2024-11-22T13:30:46.182" v="1939"/>
          <ac:spMkLst>
            <pc:docMk/>
            <pc:sldMk cId="1725537356" sldId="270"/>
            <ac:spMk id="39" creationId="{F9F4F7E5-F43A-EC3E-5F2A-037BE70A00BF}"/>
          </ac:spMkLst>
        </pc:spChg>
        <pc:spChg chg="add mod">
          <ac:chgData name="SORAWAN TIRATRAKOONWICHAYA" userId="94cd43ac-f257-440b-b033-0e982160b0fa" providerId="ADAL" clId="{D878E805-B1B8-41B2-A8E3-B2709679ECDC}" dt="2024-11-22T17:02:38.509" v="2998" actId="208"/>
          <ac:spMkLst>
            <pc:docMk/>
            <pc:sldMk cId="1725537356" sldId="270"/>
            <ac:spMk id="40" creationId="{E7E18A35-C2A8-1C73-B1D9-A4A3DBFC4AB1}"/>
          </ac:spMkLst>
        </pc:spChg>
        <pc:spChg chg="add mod">
          <ac:chgData name="SORAWAN TIRATRAKOONWICHAYA" userId="94cd43ac-f257-440b-b033-0e982160b0fa" providerId="ADAL" clId="{D878E805-B1B8-41B2-A8E3-B2709679ECDC}" dt="2024-11-22T17:02:48.425" v="2999" actId="1076"/>
          <ac:spMkLst>
            <pc:docMk/>
            <pc:sldMk cId="1725537356" sldId="270"/>
            <ac:spMk id="41" creationId="{A975A78D-013F-0310-2DE5-B36B3B3F2B66}"/>
          </ac:spMkLst>
        </pc:spChg>
        <pc:spChg chg="add mod">
          <ac:chgData name="SORAWAN TIRATRAKOONWICHAYA" userId="94cd43ac-f257-440b-b033-0e982160b0fa" providerId="ADAL" clId="{D878E805-B1B8-41B2-A8E3-B2709679ECDC}" dt="2024-11-22T17:02:48.425" v="2999" actId="1076"/>
          <ac:spMkLst>
            <pc:docMk/>
            <pc:sldMk cId="1725537356" sldId="270"/>
            <ac:spMk id="42" creationId="{1C28408E-7D6E-CF73-F8DF-705EA72D525F}"/>
          </ac:spMkLst>
        </pc:spChg>
        <pc:grpChg chg="add mod">
          <ac:chgData name="SORAWAN TIRATRAKOONWICHAYA" userId="94cd43ac-f257-440b-b033-0e982160b0fa" providerId="ADAL" clId="{D878E805-B1B8-41B2-A8E3-B2709679ECDC}" dt="2024-11-22T07:09:20.251" v="248" actId="1076"/>
          <ac:grpSpMkLst>
            <pc:docMk/>
            <pc:sldMk cId="1725537356" sldId="270"/>
            <ac:grpSpMk id="5" creationId="{395927BC-BE4D-D26D-A6C1-FC54A9F73C55}"/>
          </ac:grpSpMkLst>
        </pc:grpChg>
        <pc:grpChg chg="add mod">
          <ac:chgData name="SORAWAN TIRATRAKOONWICHAYA" userId="94cd43ac-f257-440b-b033-0e982160b0fa" providerId="ADAL" clId="{D878E805-B1B8-41B2-A8E3-B2709679ECDC}" dt="2024-11-22T17:02:30.048" v="2997" actId="1076"/>
          <ac:grpSpMkLst>
            <pc:docMk/>
            <pc:sldMk cId="1725537356" sldId="270"/>
            <ac:grpSpMk id="8" creationId="{9A150EF9-D2CA-BCB3-25DC-AF1220157273}"/>
          </ac:grpSpMkLst>
        </pc:grpChg>
        <pc:grpChg chg="add mod">
          <ac:chgData name="SORAWAN TIRATRAKOONWICHAYA" userId="94cd43ac-f257-440b-b033-0e982160b0fa" providerId="ADAL" clId="{D878E805-B1B8-41B2-A8E3-B2709679ECDC}" dt="2024-11-22T17:02:30.048" v="2997" actId="1076"/>
          <ac:grpSpMkLst>
            <pc:docMk/>
            <pc:sldMk cId="1725537356" sldId="270"/>
            <ac:grpSpMk id="11" creationId="{AC7DAE7D-C811-1CE6-236A-572E1EC47AE6}"/>
          </ac:grpSpMkLst>
        </pc:grpChg>
        <pc:grpChg chg="add mod">
          <ac:chgData name="SORAWAN TIRATRAKOONWICHAYA" userId="94cd43ac-f257-440b-b033-0e982160b0fa" providerId="ADAL" clId="{D878E805-B1B8-41B2-A8E3-B2709679ECDC}" dt="2024-11-22T17:02:30.048" v="2997" actId="1076"/>
          <ac:grpSpMkLst>
            <pc:docMk/>
            <pc:sldMk cId="1725537356" sldId="270"/>
            <ac:grpSpMk id="14" creationId="{78FF2ECA-6CBE-FF08-1DC1-1E86A404E1E6}"/>
          </ac:grpSpMkLst>
        </pc:grpChg>
        <pc:graphicFrameChg chg="add mod modGraphic">
          <ac:chgData name="SORAWAN TIRATRAKOONWICHAYA" userId="94cd43ac-f257-440b-b033-0e982160b0fa" providerId="ADAL" clId="{D878E805-B1B8-41B2-A8E3-B2709679ECDC}" dt="2024-11-22T17:04:24.262" v="3007" actId="20577"/>
          <ac:graphicFrameMkLst>
            <pc:docMk/>
            <pc:sldMk cId="1725537356" sldId="270"/>
            <ac:graphicFrameMk id="2" creationId="{06EBE2D9-3686-054D-2597-D310D2C90AC7}"/>
          </ac:graphicFrameMkLst>
        </pc:graphicFrameChg>
        <pc:cxnChg chg="add del mod">
          <ac:chgData name="SORAWAN TIRATRAKOONWICHAYA" userId="94cd43ac-f257-440b-b033-0e982160b0fa" providerId="ADAL" clId="{D878E805-B1B8-41B2-A8E3-B2709679ECDC}" dt="2024-11-22T17:03:07.196" v="3003" actId="14100"/>
          <ac:cxnSpMkLst>
            <pc:docMk/>
            <pc:sldMk cId="1725537356" sldId="270"/>
            <ac:cxnSpMk id="30" creationId="{531B009E-8686-D5A1-6A6E-7A30940D968F}"/>
          </ac:cxnSpMkLst>
        </pc:cxnChg>
        <pc:cxnChg chg="add mod">
          <ac:chgData name="SORAWAN TIRATRAKOONWICHAYA" userId="94cd43ac-f257-440b-b033-0e982160b0fa" providerId="ADAL" clId="{D878E805-B1B8-41B2-A8E3-B2709679ECDC}" dt="2024-11-22T17:02:30.048" v="2997" actId="1076"/>
          <ac:cxnSpMkLst>
            <pc:docMk/>
            <pc:sldMk cId="1725537356" sldId="270"/>
            <ac:cxnSpMk id="36" creationId="{60440CCC-4CF1-05A5-A20D-110A38A6F599}"/>
          </ac:cxnSpMkLst>
        </pc:cxnChg>
        <pc:cxnChg chg="add mod">
          <ac:chgData name="SORAWAN TIRATRAKOONWICHAYA" userId="94cd43ac-f257-440b-b033-0e982160b0fa" providerId="ADAL" clId="{D878E805-B1B8-41B2-A8E3-B2709679ECDC}" dt="2024-11-22T17:02:30.048" v="2997" actId="1076"/>
          <ac:cxnSpMkLst>
            <pc:docMk/>
            <pc:sldMk cId="1725537356" sldId="270"/>
            <ac:cxnSpMk id="37" creationId="{D9A718B8-0301-FE97-1723-CC4363704905}"/>
          </ac:cxnSpMkLst>
        </pc:cxnChg>
        <pc:cxnChg chg="add mod">
          <ac:chgData name="SORAWAN TIRATRAKOONWICHAYA" userId="94cd43ac-f257-440b-b033-0e982160b0fa" providerId="ADAL" clId="{D878E805-B1B8-41B2-A8E3-B2709679ECDC}" dt="2024-11-22T17:02:30.048" v="2997" actId="1076"/>
          <ac:cxnSpMkLst>
            <pc:docMk/>
            <pc:sldMk cId="1725537356" sldId="270"/>
            <ac:cxnSpMk id="38" creationId="{B6961D68-BC85-429F-76A3-61ACE0120B63}"/>
          </ac:cxnSpMkLst>
        </pc:cxnChg>
      </pc:sldChg>
      <pc:sldChg chg="add del">
        <pc:chgData name="SORAWAN TIRATRAKOONWICHAYA" userId="94cd43ac-f257-440b-b033-0e982160b0fa" providerId="ADAL" clId="{D878E805-B1B8-41B2-A8E3-B2709679ECDC}" dt="2024-11-22T11:12:46.384" v="760" actId="47"/>
        <pc:sldMkLst>
          <pc:docMk/>
          <pc:sldMk cId="998164533" sldId="271"/>
        </pc:sldMkLst>
      </pc:sldChg>
      <pc:sldChg chg="add del">
        <pc:chgData name="SORAWAN TIRATRAKOONWICHAYA" userId="94cd43ac-f257-440b-b033-0e982160b0fa" providerId="ADAL" clId="{D878E805-B1B8-41B2-A8E3-B2709679ECDC}" dt="2024-11-22T11:12:46.384" v="760" actId="47"/>
        <pc:sldMkLst>
          <pc:docMk/>
          <pc:sldMk cId="2280957303" sldId="272"/>
        </pc:sldMkLst>
      </pc:sldChg>
      <pc:sldChg chg="add del">
        <pc:chgData name="SORAWAN TIRATRAKOONWICHAYA" userId="94cd43ac-f257-440b-b033-0e982160b0fa" providerId="ADAL" clId="{D878E805-B1B8-41B2-A8E3-B2709679ECDC}" dt="2024-11-22T11:12:46.384" v="760" actId="47"/>
        <pc:sldMkLst>
          <pc:docMk/>
          <pc:sldMk cId="2765723540" sldId="273"/>
        </pc:sldMkLst>
      </pc:sldChg>
      <pc:sldChg chg="modSp add del mod">
        <pc:chgData name="SORAWAN TIRATRAKOONWICHAYA" userId="94cd43ac-f257-440b-b033-0e982160b0fa" providerId="ADAL" clId="{D878E805-B1B8-41B2-A8E3-B2709679ECDC}" dt="2024-11-22T11:16:23.125" v="801" actId="47"/>
        <pc:sldMkLst>
          <pc:docMk/>
          <pc:sldMk cId="1116693824" sldId="274"/>
        </pc:sldMkLst>
      </pc:sldChg>
      <pc:sldChg chg="add del">
        <pc:chgData name="SORAWAN TIRATRAKOONWICHAYA" userId="94cd43ac-f257-440b-b033-0e982160b0fa" providerId="ADAL" clId="{D878E805-B1B8-41B2-A8E3-B2709679ECDC}" dt="2024-11-22T11:16:24.443" v="802" actId="47"/>
        <pc:sldMkLst>
          <pc:docMk/>
          <pc:sldMk cId="818664152" sldId="275"/>
        </pc:sldMkLst>
      </pc:sldChg>
      <pc:sldChg chg="addSp delSp modSp add mod ord modNotesTx">
        <pc:chgData name="SORAWAN TIRATRAKOONWICHAYA" userId="94cd43ac-f257-440b-b033-0e982160b0fa" providerId="ADAL" clId="{D878E805-B1B8-41B2-A8E3-B2709679ECDC}" dt="2024-12-02T15:39:24.375" v="3321" actId="113"/>
        <pc:sldMkLst>
          <pc:docMk/>
          <pc:sldMk cId="4058502373" sldId="276"/>
        </pc:sldMkLst>
        <pc:spChg chg="add mod">
          <ac:chgData name="SORAWAN TIRATRAKOONWICHAYA" userId="94cd43ac-f257-440b-b033-0e982160b0fa" providerId="ADAL" clId="{D878E805-B1B8-41B2-A8E3-B2709679ECDC}" dt="2024-11-22T12:23:51.150" v="893" actId="20577"/>
          <ac:spMkLst>
            <pc:docMk/>
            <pc:sldMk cId="4058502373" sldId="276"/>
            <ac:spMk id="3" creationId="{6DCCCDB4-104C-19E4-461B-3FBCB0D9F04E}"/>
          </ac:spMkLst>
        </pc:spChg>
        <pc:spChg chg="add del mod ord">
          <ac:chgData name="SORAWAN TIRATRAKOONWICHAYA" userId="94cd43ac-f257-440b-b033-0e982160b0fa" providerId="ADAL" clId="{D878E805-B1B8-41B2-A8E3-B2709679ECDC}" dt="2024-12-02T15:32:30.044" v="3267" actId="478"/>
          <ac:spMkLst>
            <pc:docMk/>
            <pc:sldMk cId="4058502373" sldId="276"/>
            <ac:spMk id="10" creationId="{8E3E38CF-54D2-1550-FB2A-55CAAF7B4114}"/>
          </ac:spMkLst>
        </pc:spChg>
        <pc:spChg chg="mod">
          <ac:chgData name="SORAWAN TIRATRAKOONWICHAYA" userId="94cd43ac-f257-440b-b033-0e982160b0fa" providerId="ADAL" clId="{D878E805-B1B8-41B2-A8E3-B2709679ECDC}" dt="2024-11-22T12:14:14.886" v="838" actId="1076"/>
          <ac:spMkLst>
            <pc:docMk/>
            <pc:sldMk cId="4058502373" sldId="276"/>
            <ac:spMk id="14" creationId="{435A26AF-6A1E-82E3-01A1-A4EACAA5F5E4}"/>
          </ac:spMkLst>
        </pc:spChg>
        <pc:spChg chg="mod">
          <ac:chgData name="SORAWAN TIRATRAKOONWICHAYA" userId="94cd43ac-f257-440b-b033-0e982160b0fa" providerId="ADAL" clId="{D878E805-B1B8-41B2-A8E3-B2709679ECDC}" dt="2024-11-22T12:14:14.886" v="838" actId="1076"/>
          <ac:spMkLst>
            <pc:docMk/>
            <pc:sldMk cId="4058502373" sldId="276"/>
            <ac:spMk id="27" creationId="{475137EF-9885-ABD3-035E-B0E9D04B0CB3}"/>
          </ac:spMkLst>
        </pc:spChg>
        <pc:spChg chg="add del mod">
          <ac:chgData name="SORAWAN TIRATRAKOONWICHAYA" userId="94cd43ac-f257-440b-b033-0e982160b0fa" providerId="ADAL" clId="{D878E805-B1B8-41B2-A8E3-B2709679ECDC}" dt="2024-12-02T15:32:29.665" v="3266" actId="478"/>
          <ac:spMkLst>
            <pc:docMk/>
            <pc:sldMk cId="4058502373" sldId="276"/>
            <ac:spMk id="32" creationId="{A2A4612B-2D92-AAE7-E0C3-7CD1DE993AF5}"/>
          </ac:spMkLst>
        </pc:spChg>
        <pc:spChg chg="add mod">
          <ac:chgData name="SORAWAN TIRATRAKOONWICHAYA" userId="94cd43ac-f257-440b-b033-0e982160b0fa" providerId="ADAL" clId="{D878E805-B1B8-41B2-A8E3-B2709679ECDC}" dt="2024-12-02T15:33:36.563" v="3285" actId="113"/>
          <ac:spMkLst>
            <pc:docMk/>
            <pc:sldMk cId="4058502373" sldId="276"/>
            <ac:spMk id="33" creationId="{921B04CE-B52A-BF08-69AA-845250AB9861}"/>
          </ac:spMkLst>
        </pc:spChg>
        <pc:spChg chg="add mod">
          <ac:chgData name="SORAWAN TIRATRAKOONWICHAYA" userId="94cd43ac-f257-440b-b033-0e982160b0fa" providerId="ADAL" clId="{D878E805-B1B8-41B2-A8E3-B2709679ECDC}" dt="2024-11-22T13:29:28.127" v="1929" actId="1582"/>
          <ac:spMkLst>
            <pc:docMk/>
            <pc:sldMk cId="4058502373" sldId="276"/>
            <ac:spMk id="35" creationId="{37F0BF43-0C52-C0F1-BB32-D90414300B69}"/>
          </ac:spMkLst>
        </pc:spChg>
        <pc:spChg chg="mod">
          <ac:chgData name="SORAWAN TIRATRAKOONWICHAYA" userId="94cd43ac-f257-440b-b033-0e982160b0fa" providerId="ADAL" clId="{D878E805-B1B8-41B2-A8E3-B2709679ECDC}" dt="2024-11-22T17:04:45.530" v="3014"/>
          <ac:spMkLst>
            <pc:docMk/>
            <pc:sldMk cId="4058502373" sldId="276"/>
            <ac:spMk id="39" creationId="{F9215EBB-3546-4808-2FBD-5492687F47D9}"/>
          </ac:spMkLst>
        </pc:spChg>
        <pc:spChg chg="mod">
          <ac:chgData name="SORAWAN TIRATRAKOONWICHAYA" userId="94cd43ac-f257-440b-b033-0e982160b0fa" providerId="ADAL" clId="{D878E805-B1B8-41B2-A8E3-B2709679ECDC}" dt="2024-11-22T17:04:45.530" v="3014"/>
          <ac:spMkLst>
            <pc:docMk/>
            <pc:sldMk cId="4058502373" sldId="276"/>
            <ac:spMk id="40" creationId="{CD75117E-EDAE-1E71-28E8-8DBAFF509755}"/>
          </ac:spMkLst>
        </pc:spChg>
        <pc:spChg chg="add mod">
          <ac:chgData name="SORAWAN TIRATRAKOONWICHAYA" userId="94cd43ac-f257-440b-b033-0e982160b0fa" providerId="ADAL" clId="{D878E805-B1B8-41B2-A8E3-B2709679ECDC}" dt="2024-11-22T17:05:13.857" v="3019"/>
          <ac:spMkLst>
            <pc:docMk/>
            <pc:sldMk cId="4058502373" sldId="276"/>
            <ac:spMk id="41" creationId="{02FD8386-40E9-9169-A8ED-3B6ADCB94D31}"/>
          </ac:spMkLst>
        </pc:spChg>
        <pc:grpChg chg="add mod">
          <ac:chgData name="SORAWAN TIRATRAKOONWICHAYA" userId="94cd43ac-f257-440b-b033-0e982160b0fa" providerId="ADAL" clId="{D878E805-B1B8-41B2-A8E3-B2709679ECDC}" dt="2024-11-22T17:04:45.530" v="3014"/>
          <ac:grpSpMkLst>
            <pc:docMk/>
            <pc:sldMk cId="4058502373" sldId="276"/>
            <ac:grpSpMk id="38" creationId="{6BDFCE71-25F3-AD4F-2600-7C39E5E95D01}"/>
          </ac:grpSpMkLst>
        </pc:grpChg>
        <pc:graphicFrameChg chg="add mod modGraphic">
          <ac:chgData name="SORAWAN TIRATRAKOONWICHAYA" userId="94cd43ac-f257-440b-b033-0e982160b0fa" providerId="ADAL" clId="{D878E805-B1B8-41B2-A8E3-B2709679ECDC}" dt="2024-12-02T15:39:24.375" v="3321" actId="113"/>
          <ac:graphicFrameMkLst>
            <pc:docMk/>
            <pc:sldMk cId="4058502373" sldId="276"/>
            <ac:graphicFrameMk id="24" creationId="{C3E673A5-6C83-A2AE-C6ED-4F78D2DA2A2E}"/>
          </ac:graphicFrameMkLst>
        </pc:graphicFrameChg>
        <pc:graphicFrameChg chg="add mod modGraphic">
          <ac:chgData name="SORAWAN TIRATRAKOONWICHAYA" userId="94cd43ac-f257-440b-b033-0e982160b0fa" providerId="ADAL" clId="{D878E805-B1B8-41B2-A8E3-B2709679ECDC}" dt="2024-12-02T15:35:00.885" v="3303" actId="113"/>
          <ac:graphicFrameMkLst>
            <pc:docMk/>
            <pc:sldMk cId="4058502373" sldId="276"/>
            <ac:graphicFrameMk id="34" creationId="{AF91C7C8-E7CE-E3EE-9655-23D7DEE8B1E5}"/>
          </ac:graphicFrameMkLst>
        </pc:graphicFrameChg>
        <pc:cxnChg chg="add mod">
          <ac:chgData name="SORAWAN TIRATRAKOONWICHAYA" userId="94cd43ac-f257-440b-b033-0e982160b0fa" providerId="ADAL" clId="{D878E805-B1B8-41B2-A8E3-B2709679ECDC}" dt="2024-11-22T12:41:07.391" v="1196" actId="1036"/>
          <ac:cxnSpMkLst>
            <pc:docMk/>
            <pc:sldMk cId="4058502373" sldId="276"/>
            <ac:cxnSpMk id="26" creationId="{715E9DA7-D6A2-39F8-EB80-25F3E248F8FF}"/>
          </ac:cxnSpMkLst>
        </pc:cxnChg>
      </pc:sldChg>
      <pc:sldChg chg="add del ord">
        <pc:chgData name="SORAWAN TIRATRAKOONWICHAYA" userId="94cd43ac-f257-440b-b033-0e982160b0fa" providerId="ADAL" clId="{D878E805-B1B8-41B2-A8E3-B2709679ECDC}" dt="2024-11-22T13:24:58.362" v="1916" actId="47"/>
        <pc:sldMkLst>
          <pc:docMk/>
          <pc:sldMk cId="1002594681" sldId="277"/>
        </pc:sldMkLst>
      </pc:sldChg>
      <pc:sldChg chg="addSp delSp modSp add del mod">
        <pc:chgData name="SORAWAN TIRATRAKOONWICHAYA" userId="94cd43ac-f257-440b-b033-0e982160b0fa" providerId="ADAL" clId="{D878E805-B1B8-41B2-A8E3-B2709679ECDC}" dt="2024-11-22T11:17:34.040" v="813" actId="47"/>
        <pc:sldMkLst>
          <pc:docMk/>
          <pc:sldMk cId="690562946" sldId="278"/>
        </pc:sldMkLst>
      </pc:sldChg>
      <pc:sldChg chg="addSp delSp modSp add mod ord modNotesTx">
        <pc:chgData name="SORAWAN TIRATRAKOONWICHAYA" userId="94cd43ac-f257-440b-b033-0e982160b0fa" providerId="ADAL" clId="{D878E805-B1B8-41B2-A8E3-B2709679ECDC}" dt="2024-12-02T16:16:31.190" v="3427" actId="20577"/>
        <pc:sldMkLst>
          <pc:docMk/>
          <pc:sldMk cId="3904144983" sldId="279"/>
        </pc:sldMkLst>
        <pc:spChg chg="mod">
          <ac:chgData name="SORAWAN TIRATRAKOONWICHAYA" userId="94cd43ac-f257-440b-b033-0e982160b0fa" providerId="ADAL" clId="{D878E805-B1B8-41B2-A8E3-B2709679ECDC}" dt="2024-11-22T14:22:53.833" v="2333" actId="1038"/>
          <ac:spMkLst>
            <pc:docMk/>
            <pc:sldMk cId="3904144983" sldId="279"/>
            <ac:spMk id="4" creationId="{72F60A69-CD81-5729-6DE9-75E8E0511406}"/>
          </ac:spMkLst>
        </pc:spChg>
        <pc:spChg chg="add mod">
          <ac:chgData name="SORAWAN TIRATRAKOONWICHAYA" userId="94cd43ac-f257-440b-b033-0e982160b0fa" providerId="ADAL" clId="{D878E805-B1B8-41B2-A8E3-B2709679ECDC}" dt="2024-11-22T13:37:18.678" v="1966"/>
          <ac:spMkLst>
            <pc:docMk/>
            <pc:sldMk cId="3904144983" sldId="279"/>
            <ac:spMk id="5" creationId="{A637B151-5FC6-1D65-D3E2-DE7C024BC957}"/>
          </ac:spMkLst>
        </pc:spChg>
        <pc:spChg chg="add mod">
          <ac:chgData name="SORAWAN TIRATRAKOONWICHAYA" userId="94cd43ac-f257-440b-b033-0e982160b0fa" providerId="ADAL" clId="{D878E805-B1B8-41B2-A8E3-B2709679ECDC}" dt="2024-11-22T14:25:09.859" v="2353" actId="1035"/>
          <ac:spMkLst>
            <pc:docMk/>
            <pc:sldMk cId="3904144983" sldId="279"/>
            <ac:spMk id="24" creationId="{00F8DDD6-C3F3-8455-93CA-6A95BA6E96FF}"/>
          </ac:spMkLst>
        </pc:spChg>
        <pc:spChg chg="add mod">
          <ac:chgData name="SORAWAN TIRATRAKOONWICHAYA" userId="94cd43ac-f257-440b-b033-0e982160b0fa" providerId="ADAL" clId="{D878E805-B1B8-41B2-A8E3-B2709679ECDC}" dt="2024-11-22T14:23:45.252" v="2342" actId="1076"/>
          <ac:spMkLst>
            <pc:docMk/>
            <pc:sldMk cId="3904144983" sldId="279"/>
            <ac:spMk id="25" creationId="{E76FAFB9-6363-4852-9248-EED39061FEC3}"/>
          </ac:spMkLst>
        </pc:spChg>
        <pc:spChg chg="add mod">
          <ac:chgData name="SORAWAN TIRATRAKOONWICHAYA" userId="94cd43ac-f257-440b-b033-0e982160b0fa" providerId="ADAL" clId="{D878E805-B1B8-41B2-A8E3-B2709679ECDC}" dt="2024-11-22T14:23:39.743" v="2341" actId="1076"/>
          <ac:spMkLst>
            <pc:docMk/>
            <pc:sldMk cId="3904144983" sldId="279"/>
            <ac:spMk id="32" creationId="{1B808A7C-6390-36DB-7639-DE72E2AEBFC0}"/>
          </ac:spMkLst>
        </pc:spChg>
        <pc:spChg chg="add mod">
          <ac:chgData name="SORAWAN TIRATRAKOONWICHAYA" userId="94cd43ac-f257-440b-b033-0e982160b0fa" providerId="ADAL" clId="{D878E805-B1B8-41B2-A8E3-B2709679ECDC}" dt="2024-11-22T14:23:45.252" v="2342" actId="1076"/>
          <ac:spMkLst>
            <pc:docMk/>
            <pc:sldMk cId="3904144983" sldId="279"/>
            <ac:spMk id="33" creationId="{6E6E2A85-08CA-E33F-C833-2D3A3FEA6F0B}"/>
          </ac:spMkLst>
        </pc:spChg>
        <pc:spChg chg="add mod">
          <ac:chgData name="SORAWAN TIRATRAKOONWICHAYA" userId="94cd43ac-f257-440b-b033-0e982160b0fa" providerId="ADAL" clId="{D878E805-B1B8-41B2-A8E3-B2709679ECDC}" dt="2024-11-22T14:23:45.252" v="2342" actId="1076"/>
          <ac:spMkLst>
            <pc:docMk/>
            <pc:sldMk cId="3904144983" sldId="279"/>
            <ac:spMk id="34" creationId="{7B8302EF-24B9-94B1-1C5A-CEC83ABC3DDA}"/>
          </ac:spMkLst>
        </pc:spChg>
        <pc:spChg chg="add mod">
          <ac:chgData name="SORAWAN TIRATRAKOONWICHAYA" userId="94cd43ac-f257-440b-b033-0e982160b0fa" providerId="ADAL" clId="{D878E805-B1B8-41B2-A8E3-B2709679ECDC}" dt="2024-11-22T14:23:45.252" v="2342" actId="1076"/>
          <ac:spMkLst>
            <pc:docMk/>
            <pc:sldMk cId="3904144983" sldId="279"/>
            <ac:spMk id="35" creationId="{CF344368-BD2E-5D8B-C542-CFC78A27E19E}"/>
          </ac:spMkLst>
        </pc:spChg>
        <pc:spChg chg="add mod">
          <ac:chgData name="SORAWAN TIRATRAKOONWICHAYA" userId="94cd43ac-f257-440b-b033-0e982160b0fa" providerId="ADAL" clId="{D878E805-B1B8-41B2-A8E3-B2709679ECDC}" dt="2024-11-22T14:23:45.252" v="2342" actId="1076"/>
          <ac:spMkLst>
            <pc:docMk/>
            <pc:sldMk cId="3904144983" sldId="279"/>
            <ac:spMk id="36" creationId="{07D16821-A487-B3A7-19C3-51E3A99A02A1}"/>
          </ac:spMkLst>
        </pc:spChg>
        <pc:spChg chg="add mod">
          <ac:chgData name="SORAWAN TIRATRAKOONWICHAYA" userId="94cd43ac-f257-440b-b033-0e982160b0fa" providerId="ADAL" clId="{D878E805-B1B8-41B2-A8E3-B2709679ECDC}" dt="2024-11-22T15:34:05.960" v="2783" actId="20577"/>
          <ac:spMkLst>
            <pc:docMk/>
            <pc:sldMk cId="3904144983" sldId="279"/>
            <ac:spMk id="45" creationId="{D6836660-1790-2084-9901-7C0AC23352E7}"/>
          </ac:spMkLst>
        </pc:spChg>
        <pc:spChg chg="add mod">
          <ac:chgData name="SORAWAN TIRATRAKOONWICHAYA" userId="94cd43ac-f257-440b-b033-0e982160b0fa" providerId="ADAL" clId="{D878E805-B1B8-41B2-A8E3-B2709679ECDC}" dt="2024-11-22T14:48:00.047" v="2553" actId="14100"/>
          <ac:spMkLst>
            <pc:docMk/>
            <pc:sldMk cId="3904144983" sldId="279"/>
            <ac:spMk id="46" creationId="{F0EC7782-D03E-8820-3DF1-1535DB33C124}"/>
          </ac:spMkLst>
        </pc:spChg>
        <pc:spChg chg="add mod">
          <ac:chgData name="SORAWAN TIRATRAKOONWICHAYA" userId="94cd43ac-f257-440b-b033-0e982160b0fa" providerId="ADAL" clId="{D878E805-B1B8-41B2-A8E3-B2709679ECDC}" dt="2024-11-22T14:22:53.833" v="2333" actId="1038"/>
          <ac:spMkLst>
            <pc:docMk/>
            <pc:sldMk cId="3904144983" sldId="279"/>
            <ac:spMk id="77" creationId="{EA0E7E56-96D8-919C-2ED6-32F956CABEBA}"/>
          </ac:spMkLst>
        </pc:spChg>
        <pc:spChg chg="add mod">
          <ac:chgData name="SORAWAN TIRATRAKOONWICHAYA" userId="94cd43ac-f257-440b-b033-0e982160b0fa" providerId="ADAL" clId="{D878E805-B1B8-41B2-A8E3-B2709679ECDC}" dt="2024-11-22T14:22:53.833" v="2333" actId="1038"/>
          <ac:spMkLst>
            <pc:docMk/>
            <pc:sldMk cId="3904144983" sldId="279"/>
            <ac:spMk id="109" creationId="{73404ADC-7C37-DC78-78A8-3AC960638AF0}"/>
          </ac:spMkLst>
        </pc:spChg>
        <pc:spChg chg="add mod">
          <ac:chgData name="SORAWAN TIRATRAKOONWICHAYA" userId="94cd43ac-f257-440b-b033-0e982160b0fa" providerId="ADAL" clId="{D878E805-B1B8-41B2-A8E3-B2709679ECDC}" dt="2024-11-22T14:22:53.833" v="2333" actId="1038"/>
          <ac:spMkLst>
            <pc:docMk/>
            <pc:sldMk cId="3904144983" sldId="279"/>
            <ac:spMk id="110" creationId="{1F6AAD67-1C31-CA15-7999-ECADC1D05BE4}"/>
          </ac:spMkLst>
        </pc:spChg>
        <pc:spChg chg="add mod">
          <ac:chgData name="SORAWAN TIRATRAKOONWICHAYA" userId="94cd43ac-f257-440b-b033-0e982160b0fa" providerId="ADAL" clId="{D878E805-B1B8-41B2-A8E3-B2709679ECDC}" dt="2024-11-22T14:22:53.833" v="2333" actId="1038"/>
          <ac:spMkLst>
            <pc:docMk/>
            <pc:sldMk cId="3904144983" sldId="279"/>
            <ac:spMk id="111" creationId="{D1130C5B-8529-230D-E118-3425BC2EE68B}"/>
          </ac:spMkLst>
        </pc:spChg>
        <pc:spChg chg="add mod">
          <ac:chgData name="SORAWAN TIRATRAKOONWICHAYA" userId="94cd43ac-f257-440b-b033-0e982160b0fa" providerId="ADAL" clId="{D878E805-B1B8-41B2-A8E3-B2709679ECDC}" dt="2024-11-22T14:22:53.833" v="2333" actId="1038"/>
          <ac:spMkLst>
            <pc:docMk/>
            <pc:sldMk cId="3904144983" sldId="279"/>
            <ac:spMk id="112" creationId="{6DE30C28-649B-AC6A-EC46-B631EB16D8A4}"/>
          </ac:spMkLst>
        </pc:spChg>
        <pc:spChg chg="add mod">
          <ac:chgData name="SORAWAN TIRATRAKOONWICHAYA" userId="94cd43ac-f257-440b-b033-0e982160b0fa" providerId="ADAL" clId="{D878E805-B1B8-41B2-A8E3-B2709679ECDC}" dt="2024-11-22T14:22:53.833" v="2333" actId="1038"/>
          <ac:spMkLst>
            <pc:docMk/>
            <pc:sldMk cId="3904144983" sldId="279"/>
            <ac:spMk id="113" creationId="{56974C49-99B1-537C-0000-3801C1A03F96}"/>
          </ac:spMkLst>
        </pc:spChg>
        <pc:spChg chg="add mod">
          <ac:chgData name="SORAWAN TIRATRAKOONWICHAYA" userId="94cd43ac-f257-440b-b033-0e982160b0fa" providerId="ADAL" clId="{D878E805-B1B8-41B2-A8E3-B2709679ECDC}" dt="2024-11-22T14:22:53.833" v="2333" actId="1038"/>
          <ac:spMkLst>
            <pc:docMk/>
            <pc:sldMk cId="3904144983" sldId="279"/>
            <ac:spMk id="119" creationId="{DD2F2CF2-2BFE-F8C8-2BEF-8B697AC94790}"/>
          </ac:spMkLst>
        </pc:spChg>
        <pc:spChg chg="add mod">
          <ac:chgData name="SORAWAN TIRATRAKOONWICHAYA" userId="94cd43ac-f257-440b-b033-0e982160b0fa" providerId="ADAL" clId="{D878E805-B1B8-41B2-A8E3-B2709679ECDC}" dt="2024-11-22T14:22:53.833" v="2333" actId="1038"/>
          <ac:spMkLst>
            <pc:docMk/>
            <pc:sldMk cId="3904144983" sldId="279"/>
            <ac:spMk id="120" creationId="{1CFDCBEA-A781-BF96-F4E0-2D696F47AED3}"/>
          </ac:spMkLst>
        </pc:spChg>
        <pc:spChg chg="add mod">
          <ac:chgData name="SORAWAN TIRATRAKOONWICHAYA" userId="94cd43ac-f257-440b-b033-0e982160b0fa" providerId="ADAL" clId="{D878E805-B1B8-41B2-A8E3-B2709679ECDC}" dt="2024-11-22T14:22:53.833" v="2333" actId="1038"/>
          <ac:spMkLst>
            <pc:docMk/>
            <pc:sldMk cId="3904144983" sldId="279"/>
            <ac:spMk id="121" creationId="{BBCF28D1-AC1F-ACC0-1AFC-30394941EB96}"/>
          </ac:spMkLst>
        </pc:spChg>
        <pc:spChg chg="add mod">
          <ac:chgData name="SORAWAN TIRATRAKOONWICHAYA" userId="94cd43ac-f257-440b-b033-0e982160b0fa" providerId="ADAL" clId="{D878E805-B1B8-41B2-A8E3-B2709679ECDC}" dt="2024-11-22T14:22:53.833" v="2333" actId="1038"/>
          <ac:spMkLst>
            <pc:docMk/>
            <pc:sldMk cId="3904144983" sldId="279"/>
            <ac:spMk id="122" creationId="{E89F520F-6171-1B52-FBC0-83302B327943}"/>
          </ac:spMkLst>
        </pc:spChg>
        <pc:spChg chg="add mod">
          <ac:chgData name="SORAWAN TIRATRAKOONWICHAYA" userId="94cd43ac-f257-440b-b033-0e982160b0fa" providerId="ADAL" clId="{D878E805-B1B8-41B2-A8E3-B2709679ECDC}" dt="2024-11-22T14:22:53.833" v="2333" actId="1038"/>
          <ac:spMkLst>
            <pc:docMk/>
            <pc:sldMk cId="3904144983" sldId="279"/>
            <ac:spMk id="127" creationId="{35036E30-8D38-07A7-B311-DF13D3042747}"/>
          </ac:spMkLst>
        </pc:spChg>
        <pc:spChg chg="add mod">
          <ac:chgData name="SORAWAN TIRATRAKOONWICHAYA" userId="94cd43ac-f257-440b-b033-0e982160b0fa" providerId="ADAL" clId="{D878E805-B1B8-41B2-A8E3-B2709679ECDC}" dt="2024-11-22T14:42:15.084" v="2513"/>
          <ac:spMkLst>
            <pc:docMk/>
            <pc:sldMk cId="3904144983" sldId="279"/>
            <ac:spMk id="131" creationId="{4DD61AE8-EFB1-7289-0987-DD2658B915E4}"/>
          </ac:spMkLst>
        </pc:spChg>
        <pc:spChg chg="add mod">
          <ac:chgData name="SORAWAN TIRATRAKOONWICHAYA" userId="94cd43ac-f257-440b-b033-0e982160b0fa" providerId="ADAL" clId="{D878E805-B1B8-41B2-A8E3-B2709679ECDC}" dt="2024-11-22T14:42:15.084" v="2513"/>
          <ac:spMkLst>
            <pc:docMk/>
            <pc:sldMk cId="3904144983" sldId="279"/>
            <ac:spMk id="132" creationId="{26B6CEF6-C424-1E45-5D39-2CCE7A8EBCA1}"/>
          </ac:spMkLst>
        </pc:spChg>
        <pc:spChg chg="add mod">
          <ac:chgData name="SORAWAN TIRATRAKOONWICHAYA" userId="94cd43ac-f257-440b-b033-0e982160b0fa" providerId="ADAL" clId="{D878E805-B1B8-41B2-A8E3-B2709679ECDC}" dt="2024-11-22T14:42:15.084" v="2513"/>
          <ac:spMkLst>
            <pc:docMk/>
            <pc:sldMk cId="3904144983" sldId="279"/>
            <ac:spMk id="133" creationId="{B0FFC002-9F16-0936-F740-E5501D2D3C0B}"/>
          </ac:spMkLst>
        </pc:spChg>
        <pc:spChg chg="add mod">
          <ac:chgData name="SORAWAN TIRATRAKOONWICHAYA" userId="94cd43ac-f257-440b-b033-0e982160b0fa" providerId="ADAL" clId="{D878E805-B1B8-41B2-A8E3-B2709679ECDC}" dt="2024-11-22T14:42:15.084" v="2513"/>
          <ac:spMkLst>
            <pc:docMk/>
            <pc:sldMk cId="3904144983" sldId="279"/>
            <ac:spMk id="134" creationId="{D0B0D233-D590-9BE9-4C86-984076F22E46}"/>
          </ac:spMkLst>
        </pc:spChg>
        <pc:spChg chg="add mod">
          <ac:chgData name="SORAWAN TIRATRAKOONWICHAYA" userId="94cd43ac-f257-440b-b033-0e982160b0fa" providerId="ADAL" clId="{D878E805-B1B8-41B2-A8E3-B2709679ECDC}" dt="2024-11-22T14:42:15.084" v="2513"/>
          <ac:spMkLst>
            <pc:docMk/>
            <pc:sldMk cId="3904144983" sldId="279"/>
            <ac:spMk id="135" creationId="{43549999-B680-FBA3-FA3D-02F4FE8D2AAB}"/>
          </ac:spMkLst>
        </pc:spChg>
        <pc:spChg chg="add mod">
          <ac:chgData name="SORAWAN TIRATRAKOONWICHAYA" userId="94cd43ac-f257-440b-b033-0e982160b0fa" providerId="ADAL" clId="{D878E805-B1B8-41B2-A8E3-B2709679ECDC}" dt="2024-11-22T14:42:15.084" v="2513"/>
          <ac:spMkLst>
            <pc:docMk/>
            <pc:sldMk cId="3904144983" sldId="279"/>
            <ac:spMk id="136" creationId="{6135BF6B-F955-4E51-74D5-6F52A7F9C51A}"/>
          </ac:spMkLst>
        </pc:spChg>
        <pc:spChg chg="add mod">
          <ac:chgData name="SORAWAN TIRATRAKOONWICHAYA" userId="94cd43ac-f257-440b-b033-0e982160b0fa" providerId="ADAL" clId="{D878E805-B1B8-41B2-A8E3-B2709679ECDC}" dt="2024-11-22T18:13:52.834" v="3147"/>
          <ac:spMkLst>
            <pc:docMk/>
            <pc:sldMk cId="3904144983" sldId="279"/>
            <ac:spMk id="137" creationId="{3BC3281D-4DB2-CC8E-A313-DF2481896024}"/>
          </ac:spMkLst>
        </pc:spChg>
        <pc:cxnChg chg="add mod">
          <ac:chgData name="SORAWAN TIRATRAKOONWICHAYA" userId="94cd43ac-f257-440b-b033-0e982160b0fa" providerId="ADAL" clId="{D878E805-B1B8-41B2-A8E3-B2709679ECDC}" dt="2024-11-22T14:23:45.252" v="2342" actId="1076"/>
          <ac:cxnSpMkLst>
            <pc:docMk/>
            <pc:sldMk cId="3904144983" sldId="279"/>
            <ac:cxnSpMk id="37" creationId="{C4D3927A-0B0A-DF51-8C4C-A55AA98020D8}"/>
          </ac:cxnSpMkLst>
        </pc:cxnChg>
        <pc:cxnChg chg="add mod">
          <ac:chgData name="SORAWAN TIRATRAKOONWICHAYA" userId="94cd43ac-f257-440b-b033-0e982160b0fa" providerId="ADAL" clId="{D878E805-B1B8-41B2-A8E3-B2709679ECDC}" dt="2024-11-22T14:23:45.252" v="2342" actId="1076"/>
          <ac:cxnSpMkLst>
            <pc:docMk/>
            <pc:sldMk cId="3904144983" sldId="279"/>
            <ac:cxnSpMk id="102" creationId="{2223FD6A-9CEE-606F-007B-396DCDF352F6}"/>
          </ac:cxnSpMkLst>
        </pc:cxnChg>
        <pc:cxnChg chg="add mod">
          <ac:chgData name="SORAWAN TIRATRAKOONWICHAYA" userId="94cd43ac-f257-440b-b033-0e982160b0fa" providerId="ADAL" clId="{D878E805-B1B8-41B2-A8E3-B2709679ECDC}" dt="2024-11-22T14:23:45.252" v="2342" actId="1076"/>
          <ac:cxnSpMkLst>
            <pc:docMk/>
            <pc:sldMk cId="3904144983" sldId="279"/>
            <ac:cxnSpMk id="106" creationId="{071FAE58-98F2-AC8E-C924-24B69D4E3B7F}"/>
          </ac:cxnSpMkLst>
        </pc:cxnChg>
        <pc:cxnChg chg="add mod">
          <ac:chgData name="SORAWAN TIRATRAKOONWICHAYA" userId="94cd43ac-f257-440b-b033-0e982160b0fa" providerId="ADAL" clId="{D878E805-B1B8-41B2-A8E3-B2709679ECDC}" dt="2024-11-22T14:23:45.252" v="2342" actId="1076"/>
          <ac:cxnSpMkLst>
            <pc:docMk/>
            <pc:sldMk cId="3904144983" sldId="279"/>
            <ac:cxnSpMk id="107" creationId="{CCD76455-A64B-5C8E-FA74-DB04728AB748}"/>
          </ac:cxnSpMkLst>
        </pc:cxnChg>
        <pc:cxnChg chg="add mod">
          <ac:chgData name="SORAWAN TIRATRAKOONWICHAYA" userId="94cd43ac-f257-440b-b033-0e982160b0fa" providerId="ADAL" clId="{D878E805-B1B8-41B2-A8E3-B2709679ECDC}" dt="2024-11-22T14:23:45.252" v="2342" actId="1076"/>
          <ac:cxnSpMkLst>
            <pc:docMk/>
            <pc:sldMk cId="3904144983" sldId="279"/>
            <ac:cxnSpMk id="108" creationId="{4C517C32-5527-D113-4E5D-CD5CFAF1CB2E}"/>
          </ac:cxnSpMkLst>
        </pc:cxnChg>
        <pc:cxnChg chg="add mod">
          <ac:chgData name="SORAWAN TIRATRAKOONWICHAYA" userId="94cd43ac-f257-440b-b033-0e982160b0fa" providerId="ADAL" clId="{D878E805-B1B8-41B2-A8E3-B2709679ECDC}" dt="2024-11-22T14:22:53.833" v="2333" actId="1038"/>
          <ac:cxnSpMkLst>
            <pc:docMk/>
            <pc:sldMk cId="3904144983" sldId="279"/>
            <ac:cxnSpMk id="114" creationId="{AD21B761-935C-77F7-309B-E1BDB0407F05}"/>
          </ac:cxnSpMkLst>
        </pc:cxnChg>
        <pc:cxnChg chg="add mod">
          <ac:chgData name="SORAWAN TIRATRAKOONWICHAYA" userId="94cd43ac-f257-440b-b033-0e982160b0fa" providerId="ADAL" clId="{D878E805-B1B8-41B2-A8E3-B2709679ECDC}" dt="2024-11-22T14:22:53.833" v="2333" actId="1038"/>
          <ac:cxnSpMkLst>
            <pc:docMk/>
            <pc:sldMk cId="3904144983" sldId="279"/>
            <ac:cxnSpMk id="115" creationId="{0CC0232B-FA49-3A39-A035-003AEE5204A5}"/>
          </ac:cxnSpMkLst>
        </pc:cxnChg>
        <pc:cxnChg chg="add mod">
          <ac:chgData name="SORAWAN TIRATRAKOONWICHAYA" userId="94cd43ac-f257-440b-b033-0e982160b0fa" providerId="ADAL" clId="{D878E805-B1B8-41B2-A8E3-B2709679ECDC}" dt="2024-11-22T14:22:53.833" v="2333" actId="1038"/>
          <ac:cxnSpMkLst>
            <pc:docMk/>
            <pc:sldMk cId="3904144983" sldId="279"/>
            <ac:cxnSpMk id="116" creationId="{25B10749-7973-9008-057E-807BE7CAC87F}"/>
          </ac:cxnSpMkLst>
        </pc:cxnChg>
        <pc:cxnChg chg="add mod">
          <ac:chgData name="SORAWAN TIRATRAKOONWICHAYA" userId="94cd43ac-f257-440b-b033-0e982160b0fa" providerId="ADAL" clId="{D878E805-B1B8-41B2-A8E3-B2709679ECDC}" dt="2024-11-22T14:22:53.833" v="2333" actId="1038"/>
          <ac:cxnSpMkLst>
            <pc:docMk/>
            <pc:sldMk cId="3904144983" sldId="279"/>
            <ac:cxnSpMk id="117" creationId="{1F43AD81-16CC-8BA5-6200-403A255FD079}"/>
          </ac:cxnSpMkLst>
        </pc:cxnChg>
        <pc:cxnChg chg="add mod">
          <ac:chgData name="SORAWAN TIRATRAKOONWICHAYA" userId="94cd43ac-f257-440b-b033-0e982160b0fa" providerId="ADAL" clId="{D878E805-B1B8-41B2-A8E3-B2709679ECDC}" dt="2024-11-22T14:22:53.833" v="2333" actId="1038"/>
          <ac:cxnSpMkLst>
            <pc:docMk/>
            <pc:sldMk cId="3904144983" sldId="279"/>
            <ac:cxnSpMk id="118" creationId="{0AED48AC-A0D3-3542-DB32-2738134C005D}"/>
          </ac:cxnSpMkLst>
        </pc:cxnChg>
        <pc:cxnChg chg="add mod">
          <ac:chgData name="SORAWAN TIRATRAKOONWICHAYA" userId="94cd43ac-f257-440b-b033-0e982160b0fa" providerId="ADAL" clId="{D878E805-B1B8-41B2-A8E3-B2709679ECDC}" dt="2024-11-22T14:22:53.833" v="2333" actId="1038"/>
          <ac:cxnSpMkLst>
            <pc:docMk/>
            <pc:sldMk cId="3904144983" sldId="279"/>
            <ac:cxnSpMk id="123" creationId="{357097CF-5572-C31F-2915-437942C7F358}"/>
          </ac:cxnSpMkLst>
        </pc:cxnChg>
        <pc:cxnChg chg="add mod">
          <ac:chgData name="SORAWAN TIRATRAKOONWICHAYA" userId="94cd43ac-f257-440b-b033-0e982160b0fa" providerId="ADAL" clId="{D878E805-B1B8-41B2-A8E3-B2709679ECDC}" dt="2024-11-22T14:22:53.833" v="2333" actId="1038"/>
          <ac:cxnSpMkLst>
            <pc:docMk/>
            <pc:sldMk cId="3904144983" sldId="279"/>
            <ac:cxnSpMk id="124" creationId="{2C2A4931-4838-897B-94B1-9BD18A3711C3}"/>
          </ac:cxnSpMkLst>
        </pc:cxnChg>
        <pc:cxnChg chg="add mod">
          <ac:chgData name="SORAWAN TIRATRAKOONWICHAYA" userId="94cd43ac-f257-440b-b033-0e982160b0fa" providerId="ADAL" clId="{D878E805-B1B8-41B2-A8E3-B2709679ECDC}" dt="2024-11-22T14:22:53.833" v="2333" actId="1038"/>
          <ac:cxnSpMkLst>
            <pc:docMk/>
            <pc:sldMk cId="3904144983" sldId="279"/>
            <ac:cxnSpMk id="125" creationId="{F81AA02A-3DA6-2F39-A63E-05508521BCE3}"/>
          </ac:cxnSpMkLst>
        </pc:cxnChg>
        <pc:cxnChg chg="add mod">
          <ac:chgData name="SORAWAN TIRATRAKOONWICHAYA" userId="94cd43ac-f257-440b-b033-0e982160b0fa" providerId="ADAL" clId="{D878E805-B1B8-41B2-A8E3-B2709679ECDC}" dt="2024-11-22T14:22:53.833" v="2333" actId="1038"/>
          <ac:cxnSpMkLst>
            <pc:docMk/>
            <pc:sldMk cId="3904144983" sldId="279"/>
            <ac:cxnSpMk id="126" creationId="{C06DB522-884E-BA1C-241E-827187FFCBC6}"/>
          </ac:cxnSpMkLst>
        </pc:cxnChg>
        <pc:cxnChg chg="add mod">
          <ac:chgData name="SORAWAN TIRATRAKOONWICHAYA" userId="94cd43ac-f257-440b-b033-0e982160b0fa" providerId="ADAL" clId="{D878E805-B1B8-41B2-A8E3-B2709679ECDC}" dt="2024-11-22T14:22:53.833" v="2333" actId="1038"/>
          <ac:cxnSpMkLst>
            <pc:docMk/>
            <pc:sldMk cId="3904144983" sldId="279"/>
            <ac:cxnSpMk id="128" creationId="{20BD7F13-879B-BB72-EA2F-7A76AD79EFE2}"/>
          </ac:cxnSpMkLst>
        </pc:cxnChg>
      </pc:sldChg>
      <pc:sldChg chg="addSp delSp modSp add mod ord">
        <pc:chgData name="SORAWAN TIRATRAKOONWICHAYA" userId="94cd43ac-f257-440b-b033-0e982160b0fa" providerId="ADAL" clId="{D878E805-B1B8-41B2-A8E3-B2709679ECDC}" dt="2024-12-04T02:37:12.463" v="3602" actId="1076"/>
        <pc:sldMkLst>
          <pc:docMk/>
          <pc:sldMk cId="53424888" sldId="280"/>
        </pc:sldMkLst>
        <pc:spChg chg="mod topLvl">
          <ac:chgData name="SORAWAN TIRATRAKOONWICHAYA" userId="94cd43ac-f257-440b-b033-0e982160b0fa" providerId="ADAL" clId="{D878E805-B1B8-41B2-A8E3-B2709679ECDC}" dt="2024-11-22T11:17:21.748" v="809" actId="164"/>
          <ac:spMkLst>
            <pc:docMk/>
            <pc:sldMk cId="53424888" sldId="280"/>
            <ac:spMk id="6" creationId="{921F6611-9CBF-6750-5E14-7C4C86004D4B}"/>
          </ac:spMkLst>
        </pc:spChg>
        <pc:spChg chg="mod topLvl">
          <ac:chgData name="SORAWAN TIRATRAKOONWICHAYA" userId="94cd43ac-f257-440b-b033-0e982160b0fa" providerId="ADAL" clId="{D878E805-B1B8-41B2-A8E3-B2709679ECDC}" dt="2024-11-22T11:17:21.748" v="809" actId="164"/>
          <ac:spMkLst>
            <pc:docMk/>
            <pc:sldMk cId="53424888" sldId="280"/>
            <ac:spMk id="7" creationId="{CD20176C-FDCF-BD70-F6E9-6CE981B9B27D}"/>
          </ac:spMkLst>
        </pc:spChg>
        <pc:spChg chg="add mod">
          <ac:chgData name="SORAWAN TIRATRAKOONWICHAYA" userId="94cd43ac-f257-440b-b033-0e982160b0fa" providerId="ADAL" clId="{D878E805-B1B8-41B2-A8E3-B2709679ECDC}" dt="2024-11-22T13:37:27.403" v="1972"/>
          <ac:spMkLst>
            <pc:docMk/>
            <pc:sldMk cId="53424888" sldId="280"/>
            <ac:spMk id="11" creationId="{F62AEAB4-0E6F-19EC-2A8C-7651D59D08AE}"/>
          </ac:spMkLst>
        </pc:spChg>
        <pc:spChg chg="add mod">
          <ac:chgData name="SORAWAN TIRATRAKOONWICHAYA" userId="94cd43ac-f257-440b-b033-0e982160b0fa" providerId="ADAL" clId="{D878E805-B1B8-41B2-A8E3-B2709679ECDC}" dt="2024-11-22T15:46:03.593" v="2787"/>
          <ac:spMkLst>
            <pc:docMk/>
            <pc:sldMk cId="53424888" sldId="280"/>
            <ac:spMk id="13" creationId="{6E906791-5AFA-E7B8-49ED-19047B42FAAD}"/>
          </ac:spMkLst>
        </pc:spChg>
        <pc:spChg chg="add mod">
          <ac:chgData name="SORAWAN TIRATRAKOONWICHAYA" userId="94cd43ac-f257-440b-b033-0e982160b0fa" providerId="ADAL" clId="{D878E805-B1B8-41B2-A8E3-B2709679ECDC}" dt="2024-11-22T15:46:03.593" v="2787"/>
          <ac:spMkLst>
            <pc:docMk/>
            <pc:sldMk cId="53424888" sldId="280"/>
            <ac:spMk id="15" creationId="{BD9D2225-64DD-3E89-E17C-5DF19304D937}"/>
          </ac:spMkLst>
        </pc:spChg>
        <pc:spChg chg="add mod">
          <ac:chgData name="SORAWAN TIRATRAKOONWICHAYA" userId="94cd43ac-f257-440b-b033-0e982160b0fa" providerId="ADAL" clId="{D878E805-B1B8-41B2-A8E3-B2709679ECDC}" dt="2024-11-22T15:46:03.593" v="2787"/>
          <ac:spMkLst>
            <pc:docMk/>
            <pc:sldMk cId="53424888" sldId="280"/>
            <ac:spMk id="17" creationId="{F2FD22F2-C25D-A096-DDED-390BC21CE1A1}"/>
          </ac:spMkLst>
        </pc:spChg>
        <pc:spChg chg="add mod">
          <ac:chgData name="SORAWAN TIRATRAKOONWICHAYA" userId="94cd43ac-f257-440b-b033-0e982160b0fa" providerId="ADAL" clId="{D878E805-B1B8-41B2-A8E3-B2709679ECDC}" dt="2024-11-22T15:46:03.593" v="2787"/>
          <ac:spMkLst>
            <pc:docMk/>
            <pc:sldMk cId="53424888" sldId="280"/>
            <ac:spMk id="19" creationId="{D51E7080-70A1-E8C3-4CC7-23877E43A863}"/>
          </ac:spMkLst>
        </pc:spChg>
        <pc:spChg chg="add mod">
          <ac:chgData name="SORAWAN TIRATRAKOONWICHAYA" userId="94cd43ac-f257-440b-b033-0e982160b0fa" providerId="ADAL" clId="{D878E805-B1B8-41B2-A8E3-B2709679ECDC}" dt="2024-11-22T15:46:03.593" v="2787"/>
          <ac:spMkLst>
            <pc:docMk/>
            <pc:sldMk cId="53424888" sldId="280"/>
            <ac:spMk id="21" creationId="{6CE066AF-FCC0-D489-270B-042C80C7A14D}"/>
          </ac:spMkLst>
        </pc:spChg>
        <pc:spChg chg="add mod">
          <ac:chgData name="SORAWAN TIRATRAKOONWICHAYA" userId="94cd43ac-f257-440b-b033-0e982160b0fa" providerId="ADAL" clId="{D878E805-B1B8-41B2-A8E3-B2709679ECDC}" dt="2024-12-04T02:37:12.463" v="3602" actId="1076"/>
          <ac:spMkLst>
            <pc:docMk/>
            <pc:sldMk cId="53424888" sldId="280"/>
            <ac:spMk id="22" creationId="{7FB54A72-6448-C601-634C-B67869E84D36}"/>
          </ac:spMkLst>
        </pc:spChg>
        <pc:spChg chg="add mod">
          <ac:chgData name="SORAWAN TIRATRAKOONWICHAYA" userId="94cd43ac-f257-440b-b033-0e982160b0fa" providerId="ADAL" clId="{D878E805-B1B8-41B2-A8E3-B2709679ECDC}" dt="2024-11-22T15:50:51.066" v="2873" actId="1076"/>
          <ac:spMkLst>
            <pc:docMk/>
            <pc:sldMk cId="53424888" sldId="280"/>
            <ac:spMk id="23" creationId="{8385373E-E412-05AC-58FB-F0DF1EF74960}"/>
          </ac:spMkLst>
        </pc:spChg>
        <pc:spChg chg="add mod">
          <ac:chgData name="SORAWAN TIRATRAKOONWICHAYA" userId="94cd43ac-f257-440b-b033-0e982160b0fa" providerId="ADAL" clId="{D878E805-B1B8-41B2-A8E3-B2709679ECDC}" dt="2024-11-22T17:00:43.893" v="2981" actId="207"/>
          <ac:spMkLst>
            <pc:docMk/>
            <pc:sldMk cId="53424888" sldId="280"/>
            <ac:spMk id="24" creationId="{8B335C85-C5E8-AAD0-63AF-6EBBCFC86520}"/>
          </ac:spMkLst>
        </pc:spChg>
        <pc:spChg chg="add mod ord">
          <ac:chgData name="SORAWAN TIRATRAKOONWICHAYA" userId="94cd43ac-f257-440b-b033-0e982160b0fa" providerId="ADAL" clId="{D878E805-B1B8-41B2-A8E3-B2709679ECDC}" dt="2024-11-22T15:49:23.169" v="2845" actId="1076"/>
          <ac:spMkLst>
            <pc:docMk/>
            <pc:sldMk cId="53424888" sldId="280"/>
            <ac:spMk id="25" creationId="{22C6CCFE-B08A-811E-C85F-6C265D20D975}"/>
          </ac:spMkLst>
        </pc:spChg>
        <pc:spChg chg="add mod">
          <ac:chgData name="SORAWAN TIRATRAKOONWICHAYA" userId="94cd43ac-f257-440b-b033-0e982160b0fa" providerId="ADAL" clId="{D878E805-B1B8-41B2-A8E3-B2709679ECDC}" dt="2024-12-02T13:59:53.060" v="3261" actId="20577"/>
          <ac:spMkLst>
            <pc:docMk/>
            <pc:sldMk cId="53424888" sldId="280"/>
            <ac:spMk id="26" creationId="{251B8F55-4610-18C7-64D2-EE5991D6AA74}"/>
          </ac:spMkLst>
        </pc:spChg>
        <pc:grpChg chg="add mod">
          <ac:chgData name="SORAWAN TIRATRAKOONWICHAYA" userId="94cd43ac-f257-440b-b033-0e982160b0fa" providerId="ADAL" clId="{D878E805-B1B8-41B2-A8E3-B2709679ECDC}" dt="2024-11-22T11:17:21.748" v="809" actId="164"/>
          <ac:grpSpMkLst>
            <pc:docMk/>
            <pc:sldMk cId="53424888" sldId="280"/>
            <ac:grpSpMk id="3" creationId="{93F9193F-B531-FF11-31B4-0E830B685485}"/>
          </ac:grpSpMkLst>
        </pc:grpChg>
        <pc:cxnChg chg="add mod">
          <ac:chgData name="SORAWAN TIRATRAKOONWICHAYA" userId="94cd43ac-f257-440b-b033-0e982160b0fa" providerId="ADAL" clId="{D878E805-B1B8-41B2-A8E3-B2709679ECDC}" dt="2024-11-22T15:46:03.593" v="2787"/>
          <ac:cxnSpMkLst>
            <pc:docMk/>
            <pc:sldMk cId="53424888" sldId="280"/>
            <ac:cxnSpMk id="14" creationId="{D06EFE47-1A19-444A-BA3E-7A9228621112}"/>
          </ac:cxnSpMkLst>
        </pc:cxnChg>
        <pc:cxnChg chg="add mod">
          <ac:chgData name="SORAWAN TIRATRAKOONWICHAYA" userId="94cd43ac-f257-440b-b033-0e982160b0fa" providerId="ADAL" clId="{D878E805-B1B8-41B2-A8E3-B2709679ECDC}" dt="2024-11-22T15:46:03.593" v="2787"/>
          <ac:cxnSpMkLst>
            <pc:docMk/>
            <pc:sldMk cId="53424888" sldId="280"/>
            <ac:cxnSpMk id="16" creationId="{5B9F0115-FA63-3D7C-2137-308A4A539483}"/>
          </ac:cxnSpMkLst>
        </pc:cxnChg>
        <pc:cxnChg chg="add mod">
          <ac:chgData name="SORAWAN TIRATRAKOONWICHAYA" userId="94cd43ac-f257-440b-b033-0e982160b0fa" providerId="ADAL" clId="{D878E805-B1B8-41B2-A8E3-B2709679ECDC}" dt="2024-11-22T15:46:03.593" v="2787"/>
          <ac:cxnSpMkLst>
            <pc:docMk/>
            <pc:sldMk cId="53424888" sldId="280"/>
            <ac:cxnSpMk id="18" creationId="{C36796D7-7808-EC7D-D8CA-9771710E90B3}"/>
          </ac:cxnSpMkLst>
        </pc:cxnChg>
        <pc:cxnChg chg="add mod">
          <ac:chgData name="SORAWAN TIRATRAKOONWICHAYA" userId="94cd43ac-f257-440b-b033-0e982160b0fa" providerId="ADAL" clId="{D878E805-B1B8-41B2-A8E3-B2709679ECDC}" dt="2024-11-22T15:46:03.593" v="2787"/>
          <ac:cxnSpMkLst>
            <pc:docMk/>
            <pc:sldMk cId="53424888" sldId="280"/>
            <ac:cxnSpMk id="20" creationId="{2B7F4377-C3D4-9BC0-2901-F49C3BBFF5B0}"/>
          </ac:cxnSpMkLst>
        </pc:cxnChg>
      </pc:sldChg>
      <pc:sldChg chg="addSp delSp modSp add mod ord">
        <pc:chgData name="SORAWAN TIRATRAKOONWICHAYA" userId="94cd43ac-f257-440b-b033-0e982160b0fa" providerId="ADAL" clId="{D878E805-B1B8-41B2-A8E3-B2709679ECDC}" dt="2024-11-22T15:53:21.693" v="2908" actId="20577"/>
        <pc:sldMkLst>
          <pc:docMk/>
          <pc:sldMk cId="1719907070" sldId="281"/>
        </pc:sldMkLst>
        <pc:spChg chg="mod">
          <ac:chgData name="SORAWAN TIRATRAKOONWICHAYA" userId="94cd43ac-f257-440b-b033-0e982160b0fa" providerId="ADAL" clId="{D878E805-B1B8-41B2-A8E3-B2709679ECDC}" dt="2024-11-22T15:53:21.693" v="2908" actId="20577"/>
          <ac:spMkLst>
            <pc:docMk/>
            <pc:sldMk cId="1719907070" sldId="281"/>
            <ac:spMk id="2" creationId="{AB76882A-3F33-5401-9B7B-D41FEE99BD9A}"/>
          </ac:spMkLst>
        </pc:spChg>
        <pc:spChg chg="add mod">
          <ac:chgData name="SORAWAN TIRATRAKOONWICHAYA" userId="94cd43ac-f257-440b-b033-0e982160b0fa" providerId="ADAL" clId="{D878E805-B1B8-41B2-A8E3-B2709679ECDC}" dt="2024-11-22T13:37:21.072" v="1968"/>
          <ac:spMkLst>
            <pc:docMk/>
            <pc:sldMk cId="1719907070" sldId="281"/>
            <ac:spMk id="5" creationId="{F25F5BAE-C126-6469-72AE-B89EB82F5833}"/>
          </ac:spMkLst>
        </pc:spChg>
        <pc:spChg chg="add mod">
          <ac:chgData name="SORAWAN TIRATRAKOONWICHAYA" userId="94cd43ac-f257-440b-b033-0e982160b0fa" providerId="ADAL" clId="{D878E805-B1B8-41B2-A8E3-B2709679ECDC}" dt="2024-11-22T14:04:23.370" v="2003" actId="20577"/>
          <ac:spMkLst>
            <pc:docMk/>
            <pc:sldMk cId="1719907070" sldId="281"/>
            <ac:spMk id="8" creationId="{7B04B2CE-8FF1-4CFE-22E5-3478FE31962F}"/>
          </ac:spMkLst>
        </pc:spChg>
      </pc:sldChg>
      <pc:sldChg chg="addSp delSp modSp add mod ord">
        <pc:chgData name="SORAWAN TIRATRAKOONWICHAYA" userId="94cd43ac-f257-440b-b033-0e982160b0fa" providerId="ADAL" clId="{D878E805-B1B8-41B2-A8E3-B2709679ECDC}" dt="2024-11-22T14:04:30.061" v="2007" actId="20577"/>
        <pc:sldMkLst>
          <pc:docMk/>
          <pc:sldMk cId="3346832139" sldId="282"/>
        </pc:sldMkLst>
        <pc:spChg chg="add mod">
          <ac:chgData name="SORAWAN TIRATRAKOONWICHAYA" userId="94cd43ac-f257-440b-b033-0e982160b0fa" providerId="ADAL" clId="{D878E805-B1B8-41B2-A8E3-B2709679ECDC}" dt="2024-11-22T13:37:23.680" v="1970"/>
          <ac:spMkLst>
            <pc:docMk/>
            <pc:sldMk cId="3346832139" sldId="282"/>
            <ac:spMk id="5" creationId="{534097DC-B0F4-256E-5476-7595456658D1}"/>
          </ac:spMkLst>
        </pc:spChg>
        <pc:spChg chg="add mod">
          <ac:chgData name="SORAWAN TIRATRAKOONWICHAYA" userId="94cd43ac-f257-440b-b033-0e982160b0fa" providerId="ADAL" clId="{D878E805-B1B8-41B2-A8E3-B2709679ECDC}" dt="2024-11-22T14:04:30.061" v="2007" actId="20577"/>
          <ac:spMkLst>
            <pc:docMk/>
            <pc:sldMk cId="3346832139" sldId="282"/>
            <ac:spMk id="8" creationId="{8881F594-EFE0-51E4-07B3-0382233E05A1}"/>
          </ac:spMkLst>
        </pc:spChg>
      </pc:sldChg>
      <pc:sldChg chg="addSp modSp add mod ord modNotesTx">
        <pc:chgData name="SORAWAN TIRATRAKOONWICHAYA" userId="94cd43ac-f257-440b-b033-0e982160b0fa" providerId="ADAL" clId="{D878E805-B1B8-41B2-A8E3-B2709679ECDC}" dt="2024-12-02T15:39:13.384" v="3320" actId="207"/>
        <pc:sldMkLst>
          <pc:docMk/>
          <pc:sldMk cId="947526821" sldId="283"/>
        </pc:sldMkLst>
        <pc:spChg chg="mod">
          <ac:chgData name="SORAWAN TIRATRAKOONWICHAYA" userId="94cd43ac-f257-440b-b033-0e982160b0fa" providerId="ADAL" clId="{D878E805-B1B8-41B2-A8E3-B2709679ECDC}" dt="2024-12-02T15:38:27.145" v="3313" actId="207"/>
          <ac:spMkLst>
            <pc:docMk/>
            <pc:sldMk cId="947526821" sldId="283"/>
            <ac:spMk id="3" creationId="{A148805D-AF50-7996-F772-87317A13B5BD}"/>
          </ac:spMkLst>
        </pc:spChg>
        <pc:spChg chg="add mod">
          <ac:chgData name="SORAWAN TIRATRAKOONWICHAYA" userId="94cd43ac-f257-440b-b033-0e982160b0fa" providerId="ADAL" clId="{D878E805-B1B8-41B2-A8E3-B2709679ECDC}" dt="2024-11-22T13:29:36.265" v="1930"/>
          <ac:spMkLst>
            <pc:docMk/>
            <pc:sldMk cId="947526821" sldId="283"/>
            <ac:spMk id="8" creationId="{B0B26E23-02E8-C7D2-D90B-3AD9F4645971}"/>
          </ac:spMkLst>
        </pc:spChg>
        <pc:spChg chg="mod">
          <ac:chgData name="SORAWAN TIRATRAKOONWICHAYA" userId="94cd43ac-f257-440b-b033-0e982160b0fa" providerId="ADAL" clId="{D878E805-B1B8-41B2-A8E3-B2709679ECDC}" dt="2024-11-22T17:05:05.047" v="3018"/>
          <ac:spMkLst>
            <pc:docMk/>
            <pc:sldMk cId="947526821" sldId="283"/>
            <ac:spMk id="17" creationId="{6B153939-2332-B528-C683-8045FFA6996C}"/>
          </ac:spMkLst>
        </pc:spChg>
        <pc:spChg chg="mod">
          <ac:chgData name="SORAWAN TIRATRAKOONWICHAYA" userId="94cd43ac-f257-440b-b033-0e982160b0fa" providerId="ADAL" clId="{D878E805-B1B8-41B2-A8E3-B2709679ECDC}" dt="2024-11-22T17:05:05.047" v="3018"/>
          <ac:spMkLst>
            <pc:docMk/>
            <pc:sldMk cId="947526821" sldId="283"/>
            <ac:spMk id="18" creationId="{7C483129-12C4-5871-305E-1C837CE9F166}"/>
          </ac:spMkLst>
        </pc:spChg>
        <pc:spChg chg="add mod">
          <ac:chgData name="SORAWAN TIRATRAKOONWICHAYA" userId="94cd43ac-f257-440b-b033-0e982160b0fa" providerId="ADAL" clId="{D878E805-B1B8-41B2-A8E3-B2709679ECDC}" dt="2024-11-22T17:05:23.073" v="3020"/>
          <ac:spMkLst>
            <pc:docMk/>
            <pc:sldMk cId="947526821" sldId="283"/>
            <ac:spMk id="19" creationId="{A0ECD8A9-FC2E-7062-40FB-075E817A5AB9}"/>
          </ac:spMkLst>
        </pc:spChg>
        <pc:spChg chg="mod">
          <ac:chgData name="SORAWAN TIRATRAKOONWICHAYA" userId="94cd43ac-f257-440b-b033-0e982160b0fa" providerId="ADAL" clId="{D878E805-B1B8-41B2-A8E3-B2709679ECDC}" dt="2024-12-02T15:39:13.384" v="3320" actId="207"/>
          <ac:spMkLst>
            <pc:docMk/>
            <pc:sldMk cId="947526821" sldId="283"/>
            <ac:spMk id="33" creationId="{DF428FA5-BC69-A279-5C32-4058DE0122AB}"/>
          </ac:spMkLst>
        </pc:spChg>
        <pc:grpChg chg="add mod">
          <ac:chgData name="SORAWAN TIRATRAKOONWICHAYA" userId="94cd43ac-f257-440b-b033-0e982160b0fa" providerId="ADAL" clId="{D878E805-B1B8-41B2-A8E3-B2709679ECDC}" dt="2024-11-22T17:05:05.047" v="3018"/>
          <ac:grpSpMkLst>
            <pc:docMk/>
            <pc:sldMk cId="947526821" sldId="283"/>
            <ac:grpSpMk id="16" creationId="{99EF5C6F-BFA6-7934-BE8D-262D98261079}"/>
          </ac:grpSpMkLst>
        </pc:grpChg>
        <pc:graphicFrameChg chg="mod modGraphic">
          <ac:chgData name="SORAWAN TIRATRAKOONWICHAYA" userId="94cd43ac-f257-440b-b033-0e982160b0fa" providerId="ADAL" clId="{D878E805-B1B8-41B2-A8E3-B2709679ECDC}" dt="2024-12-02T15:38:33.809" v="3315" actId="207"/>
          <ac:graphicFrameMkLst>
            <pc:docMk/>
            <pc:sldMk cId="947526821" sldId="283"/>
            <ac:graphicFrameMk id="24" creationId="{7B4B4C65-2A5D-E3A3-C4AF-1931F563704A}"/>
          </ac:graphicFrameMkLst>
        </pc:graphicFrameChg>
        <pc:graphicFrameChg chg="modGraphic">
          <ac:chgData name="SORAWAN TIRATRAKOONWICHAYA" userId="94cd43ac-f257-440b-b033-0e982160b0fa" providerId="ADAL" clId="{D878E805-B1B8-41B2-A8E3-B2709679ECDC}" dt="2024-12-02T15:38:58.036" v="3319" actId="207"/>
          <ac:graphicFrameMkLst>
            <pc:docMk/>
            <pc:sldMk cId="947526821" sldId="283"/>
            <ac:graphicFrameMk id="34" creationId="{94F6DB82-25F4-1171-8F4D-EA376693B2E2}"/>
          </ac:graphicFrameMkLst>
        </pc:graphicFrameChg>
      </pc:sldChg>
      <pc:sldChg chg="addSp delSp modSp add mod ord modNotesTx">
        <pc:chgData name="SORAWAN TIRATRAKOONWICHAYA" userId="94cd43ac-f257-440b-b033-0e982160b0fa" providerId="ADAL" clId="{D878E805-B1B8-41B2-A8E3-B2709679ECDC}" dt="2024-12-02T15:37:17.495" v="3310" actId="113"/>
        <pc:sldMkLst>
          <pc:docMk/>
          <pc:sldMk cId="1302897014" sldId="284"/>
        </pc:sldMkLst>
        <pc:spChg chg="mod">
          <ac:chgData name="SORAWAN TIRATRAKOONWICHAYA" userId="94cd43ac-f257-440b-b033-0e982160b0fa" providerId="ADAL" clId="{D878E805-B1B8-41B2-A8E3-B2709679ECDC}" dt="2024-11-22T12:48:06.475" v="1266" actId="20577"/>
          <ac:spMkLst>
            <pc:docMk/>
            <pc:sldMk cId="1302897014" sldId="284"/>
            <ac:spMk id="3" creationId="{B951DA32-4940-FFC2-8935-C34EA0F16DB8}"/>
          </ac:spMkLst>
        </pc:spChg>
        <pc:spChg chg="add mod">
          <ac:chgData name="SORAWAN TIRATRAKOONWICHAYA" userId="94cd43ac-f257-440b-b033-0e982160b0fa" providerId="ADAL" clId="{D878E805-B1B8-41B2-A8E3-B2709679ECDC}" dt="2024-11-22T13:29:38.977" v="1931"/>
          <ac:spMkLst>
            <pc:docMk/>
            <pc:sldMk cId="1302897014" sldId="284"/>
            <ac:spMk id="9" creationId="{35D4AF39-7016-56D6-3922-5334628E2A66}"/>
          </ac:spMkLst>
        </pc:spChg>
        <pc:spChg chg="mod">
          <ac:chgData name="SORAWAN TIRATRAKOONWICHAYA" userId="94cd43ac-f257-440b-b033-0e982160b0fa" providerId="ADAL" clId="{D878E805-B1B8-41B2-A8E3-B2709679ECDC}" dt="2024-11-22T12:43:33.219" v="1248"/>
          <ac:spMkLst>
            <pc:docMk/>
            <pc:sldMk cId="1302897014" sldId="284"/>
            <ac:spMk id="14" creationId="{FD197F13-85A5-632B-E992-75FAD2BCFC3B}"/>
          </ac:spMkLst>
        </pc:spChg>
        <pc:spChg chg="mod">
          <ac:chgData name="SORAWAN TIRATRAKOONWICHAYA" userId="94cd43ac-f257-440b-b033-0e982160b0fa" providerId="ADAL" clId="{D878E805-B1B8-41B2-A8E3-B2709679ECDC}" dt="2024-11-22T17:05:38.314" v="3023"/>
          <ac:spMkLst>
            <pc:docMk/>
            <pc:sldMk cId="1302897014" sldId="284"/>
            <ac:spMk id="16" creationId="{3219FC3C-43AE-7282-60B1-6D6072013A46}"/>
          </ac:spMkLst>
        </pc:spChg>
        <pc:spChg chg="mod">
          <ac:chgData name="SORAWAN TIRATRAKOONWICHAYA" userId="94cd43ac-f257-440b-b033-0e982160b0fa" providerId="ADAL" clId="{D878E805-B1B8-41B2-A8E3-B2709679ECDC}" dt="2024-11-22T17:05:38.314" v="3023"/>
          <ac:spMkLst>
            <pc:docMk/>
            <pc:sldMk cId="1302897014" sldId="284"/>
            <ac:spMk id="17" creationId="{5D06D785-6F23-2923-7CB0-13F321C1E6FC}"/>
          </ac:spMkLst>
        </pc:spChg>
        <pc:spChg chg="add mod">
          <ac:chgData name="SORAWAN TIRATRAKOONWICHAYA" userId="94cd43ac-f257-440b-b033-0e982160b0fa" providerId="ADAL" clId="{D878E805-B1B8-41B2-A8E3-B2709679ECDC}" dt="2024-11-22T17:05:38.314" v="3023"/>
          <ac:spMkLst>
            <pc:docMk/>
            <pc:sldMk cId="1302897014" sldId="284"/>
            <ac:spMk id="18" creationId="{274FFB9F-16B0-2CD9-5437-D922ABD5287A}"/>
          </ac:spMkLst>
        </pc:spChg>
        <pc:spChg chg="mod">
          <ac:chgData name="SORAWAN TIRATRAKOONWICHAYA" userId="94cd43ac-f257-440b-b033-0e982160b0fa" providerId="ADAL" clId="{D878E805-B1B8-41B2-A8E3-B2709679ECDC}" dt="2024-11-22T12:43:55.681" v="1249"/>
          <ac:spMkLst>
            <pc:docMk/>
            <pc:sldMk cId="1302897014" sldId="284"/>
            <ac:spMk id="27" creationId="{E86064EE-6DBA-C863-BEE0-094CD1213939}"/>
          </ac:spMkLst>
        </pc:spChg>
        <pc:spChg chg="mod">
          <ac:chgData name="SORAWAN TIRATRAKOONWICHAYA" userId="94cd43ac-f257-440b-b033-0e982160b0fa" providerId="ADAL" clId="{D878E805-B1B8-41B2-A8E3-B2709679ECDC}" dt="2024-12-02T15:37:09.187" v="3306" actId="113"/>
          <ac:spMkLst>
            <pc:docMk/>
            <pc:sldMk cId="1302897014" sldId="284"/>
            <ac:spMk id="33" creationId="{6E00E478-9006-87BB-E4F4-0B511DC307D1}"/>
          </ac:spMkLst>
        </pc:spChg>
        <pc:grpChg chg="add mod">
          <ac:chgData name="SORAWAN TIRATRAKOONWICHAYA" userId="94cd43ac-f257-440b-b033-0e982160b0fa" providerId="ADAL" clId="{D878E805-B1B8-41B2-A8E3-B2709679ECDC}" dt="2024-11-22T17:05:38.314" v="3023"/>
          <ac:grpSpMkLst>
            <pc:docMk/>
            <pc:sldMk cId="1302897014" sldId="284"/>
            <ac:grpSpMk id="15" creationId="{BBD40F31-B9DF-119E-A1AF-348926EB9708}"/>
          </ac:grpSpMkLst>
        </pc:grpChg>
        <pc:graphicFrameChg chg="add mod ord modGraphic">
          <ac:chgData name="SORAWAN TIRATRAKOONWICHAYA" userId="94cd43ac-f257-440b-b033-0e982160b0fa" providerId="ADAL" clId="{D878E805-B1B8-41B2-A8E3-B2709679ECDC}" dt="2024-12-02T15:37:17.495" v="3310" actId="113"/>
          <ac:graphicFrameMkLst>
            <pc:docMk/>
            <pc:sldMk cId="1302897014" sldId="284"/>
            <ac:graphicFrameMk id="8" creationId="{991BE0F2-AF09-6553-88BF-B1CD8FB9C9D7}"/>
          </ac:graphicFrameMkLst>
        </pc:graphicFrameChg>
        <pc:graphicFrameChg chg="modGraphic">
          <ac:chgData name="SORAWAN TIRATRAKOONWICHAYA" userId="94cd43ac-f257-440b-b033-0e982160b0fa" providerId="ADAL" clId="{D878E805-B1B8-41B2-A8E3-B2709679ECDC}" dt="2024-11-22T12:54:06.509" v="1405" actId="14100"/>
          <ac:graphicFrameMkLst>
            <pc:docMk/>
            <pc:sldMk cId="1302897014" sldId="284"/>
            <ac:graphicFrameMk id="24" creationId="{B5AFF435-834E-B38C-5382-7F41F41EE563}"/>
          </ac:graphicFrameMkLst>
        </pc:graphicFrameChg>
      </pc:sldChg>
      <pc:sldChg chg="addSp delSp modSp add mod ord modNotesTx">
        <pc:chgData name="SORAWAN TIRATRAKOONWICHAYA" userId="94cd43ac-f257-440b-b033-0e982160b0fa" providerId="ADAL" clId="{D878E805-B1B8-41B2-A8E3-B2709679ECDC}" dt="2024-12-02T15:39:59.550" v="3328" actId="113"/>
        <pc:sldMkLst>
          <pc:docMk/>
          <pc:sldMk cId="2638198030" sldId="285"/>
        </pc:sldMkLst>
        <pc:spChg chg="add mod">
          <ac:chgData name="SORAWAN TIRATRAKOONWICHAYA" userId="94cd43ac-f257-440b-b033-0e982160b0fa" providerId="ADAL" clId="{D878E805-B1B8-41B2-A8E3-B2709679ECDC}" dt="2024-11-22T13:29:40.518" v="1932"/>
          <ac:spMkLst>
            <pc:docMk/>
            <pc:sldMk cId="2638198030" sldId="285"/>
            <ac:spMk id="9" creationId="{90BC3DCB-BEFB-2E17-F76A-3BD71906C5A6}"/>
          </ac:spMkLst>
        </pc:spChg>
        <pc:spChg chg="mod">
          <ac:chgData name="SORAWAN TIRATRAKOONWICHAYA" userId="94cd43ac-f257-440b-b033-0e982160b0fa" providerId="ADAL" clId="{D878E805-B1B8-41B2-A8E3-B2709679ECDC}" dt="2024-11-22T17:05:53.324" v="3028"/>
          <ac:spMkLst>
            <pc:docMk/>
            <pc:sldMk cId="2638198030" sldId="285"/>
            <ac:spMk id="16" creationId="{D1A36779-F13F-5728-B9F1-830B5EBB91C0}"/>
          </ac:spMkLst>
        </pc:spChg>
        <pc:spChg chg="mod">
          <ac:chgData name="SORAWAN TIRATRAKOONWICHAYA" userId="94cd43ac-f257-440b-b033-0e982160b0fa" providerId="ADAL" clId="{D878E805-B1B8-41B2-A8E3-B2709679ECDC}" dt="2024-11-22T17:05:53.324" v="3028"/>
          <ac:spMkLst>
            <pc:docMk/>
            <pc:sldMk cId="2638198030" sldId="285"/>
            <ac:spMk id="17" creationId="{1A285CCD-632C-6F74-EF72-E921E12C1C8D}"/>
          </ac:spMkLst>
        </pc:spChg>
        <pc:spChg chg="add mod">
          <ac:chgData name="SORAWAN TIRATRAKOONWICHAYA" userId="94cd43ac-f257-440b-b033-0e982160b0fa" providerId="ADAL" clId="{D878E805-B1B8-41B2-A8E3-B2709679ECDC}" dt="2024-11-22T17:05:53.324" v="3028"/>
          <ac:spMkLst>
            <pc:docMk/>
            <pc:sldMk cId="2638198030" sldId="285"/>
            <ac:spMk id="18" creationId="{BAFD4883-1ED2-1961-238B-874AC4807E12}"/>
          </ac:spMkLst>
        </pc:spChg>
        <pc:spChg chg="mod">
          <ac:chgData name="SORAWAN TIRATRAKOONWICHAYA" userId="94cd43ac-f257-440b-b033-0e982160b0fa" providerId="ADAL" clId="{D878E805-B1B8-41B2-A8E3-B2709679ECDC}" dt="2024-11-22T12:51:48.450" v="1364" actId="1076"/>
          <ac:spMkLst>
            <pc:docMk/>
            <pc:sldMk cId="2638198030" sldId="285"/>
            <ac:spMk id="32" creationId="{A49DE6A7-0987-E773-7155-093EC3C0DDA3}"/>
          </ac:spMkLst>
        </pc:spChg>
        <pc:spChg chg="mod">
          <ac:chgData name="SORAWAN TIRATRAKOONWICHAYA" userId="94cd43ac-f257-440b-b033-0e982160b0fa" providerId="ADAL" clId="{D878E805-B1B8-41B2-A8E3-B2709679ECDC}" dt="2024-12-02T15:39:46.391" v="3322" actId="207"/>
          <ac:spMkLst>
            <pc:docMk/>
            <pc:sldMk cId="2638198030" sldId="285"/>
            <ac:spMk id="33" creationId="{4B7D7F8E-0AA1-530B-0114-BDFAD5DF2787}"/>
          </ac:spMkLst>
        </pc:spChg>
        <pc:grpChg chg="add mod">
          <ac:chgData name="SORAWAN TIRATRAKOONWICHAYA" userId="94cd43ac-f257-440b-b033-0e982160b0fa" providerId="ADAL" clId="{D878E805-B1B8-41B2-A8E3-B2709679ECDC}" dt="2024-11-22T17:05:53.324" v="3028"/>
          <ac:grpSpMkLst>
            <pc:docMk/>
            <pc:sldMk cId="2638198030" sldId="285"/>
            <ac:grpSpMk id="15" creationId="{6E62B643-8056-2F7A-BCEA-A682B0AEAA9F}"/>
          </ac:grpSpMkLst>
        </pc:grpChg>
        <pc:graphicFrameChg chg="mod modGraphic">
          <ac:chgData name="SORAWAN TIRATRAKOONWICHAYA" userId="94cd43ac-f257-440b-b033-0e982160b0fa" providerId="ADAL" clId="{D878E805-B1B8-41B2-A8E3-B2709679ECDC}" dt="2024-12-02T15:39:59.550" v="3328" actId="113"/>
          <ac:graphicFrameMkLst>
            <pc:docMk/>
            <pc:sldMk cId="2638198030" sldId="285"/>
            <ac:graphicFrameMk id="8" creationId="{9686846A-E62A-D0F0-BB09-432FA4980E65}"/>
          </ac:graphicFrameMkLst>
        </pc:graphicFrameChg>
      </pc:sldChg>
      <pc:sldChg chg="addSp delSp modSp add mod ord modNotesTx">
        <pc:chgData name="SORAWAN TIRATRAKOONWICHAYA" userId="94cd43ac-f257-440b-b033-0e982160b0fa" providerId="ADAL" clId="{D878E805-B1B8-41B2-A8E3-B2709679ECDC}" dt="2024-12-02T15:40:14.202" v="3333" actId="113"/>
        <pc:sldMkLst>
          <pc:docMk/>
          <pc:sldMk cId="3132660229" sldId="286"/>
        </pc:sldMkLst>
        <pc:spChg chg="mod">
          <ac:chgData name="SORAWAN TIRATRAKOONWICHAYA" userId="94cd43ac-f257-440b-b033-0e982160b0fa" providerId="ADAL" clId="{D878E805-B1B8-41B2-A8E3-B2709679ECDC}" dt="2024-11-22T12:55:20.446" v="1426" actId="20577"/>
          <ac:spMkLst>
            <pc:docMk/>
            <pc:sldMk cId="3132660229" sldId="286"/>
            <ac:spMk id="3" creationId="{B62718D6-A592-7EDF-AD1A-B0782DA1797E}"/>
          </ac:spMkLst>
        </pc:spChg>
        <pc:spChg chg="add mod">
          <ac:chgData name="SORAWAN TIRATRAKOONWICHAYA" userId="94cd43ac-f257-440b-b033-0e982160b0fa" providerId="ADAL" clId="{D878E805-B1B8-41B2-A8E3-B2709679ECDC}" dt="2024-11-22T13:29:41.721" v="1933"/>
          <ac:spMkLst>
            <pc:docMk/>
            <pc:sldMk cId="3132660229" sldId="286"/>
            <ac:spMk id="9" creationId="{9115FB4E-4773-CCCB-B4EC-DCE21FA9F9B3}"/>
          </ac:spMkLst>
        </pc:spChg>
        <pc:spChg chg="mod">
          <ac:chgData name="SORAWAN TIRATRAKOONWICHAYA" userId="94cd43ac-f257-440b-b033-0e982160b0fa" providerId="ADAL" clId="{D878E805-B1B8-41B2-A8E3-B2709679ECDC}" dt="2024-11-22T12:55:02.101" v="1417"/>
          <ac:spMkLst>
            <pc:docMk/>
            <pc:sldMk cId="3132660229" sldId="286"/>
            <ac:spMk id="14" creationId="{6067B92A-7825-45CD-D7D7-5EE4E4CB6AF9}"/>
          </ac:spMkLst>
        </pc:spChg>
        <pc:spChg chg="mod">
          <ac:chgData name="SORAWAN TIRATRAKOONWICHAYA" userId="94cd43ac-f257-440b-b033-0e982160b0fa" providerId="ADAL" clId="{D878E805-B1B8-41B2-A8E3-B2709679ECDC}" dt="2024-11-22T17:06:02.633" v="3032"/>
          <ac:spMkLst>
            <pc:docMk/>
            <pc:sldMk cId="3132660229" sldId="286"/>
            <ac:spMk id="16" creationId="{D700000E-9A05-6CE4-8B04-4C3D990626BE}"/>
          </ac:spMkLst>
        </pc:spChg>
        <pc:spChg chg="mod">
          <ac:chgData name="SORAWAN TIRATRAKOONWICHAYA" userId="94cd43ac-f257-440b-b033-0e982160b0fa" providerId="ADAL" clId="{D878E805-B1B8-41B2-A8E3-B2709679ECDC}" dt="2024-11-22T17:06:02.633" v="3032"/>
          <ac:spMkLst>
            <pc:docMk/>
            <pc:sldMk cId="3132660229" sldId="286"/>
            <ac:spMk id="17" creationId="{431B4EFE-E26A-72B0-ECB7-E1CFF0781020}"/>
          </ac:spMkLst>
        </pc:spChg>
        <pc:spChg chg="add mod">
          <ac:chgData name="SORAWAN TIRATRAKOONWICHAYA" userId="94cd43ac-f257-440b-b033-0e982160b0fa" providerId="ADAL" clId="{D878E805-B1B8-41B2-A8E3-B2709679ECDC}" dt="2024-11-22T17:06:02.633" v="3032"/>
          <ac:spMkLst>
            <pc:docMk/>
            <pc:sldMk cId="3132660229" sldId="286"/>
            <ac:spMk id="18" creationId="{730A03C2-8BA3-DC5C-AA6B-D7473DF4E13A}"/>
          </ac:spMkLst>
        </pc:spChg>
        <pc:spChg chg="mod">
          <ac:chgData name="SORAWAN TIRATRAKOONWICHAYA" userId="94cd43ac-f257-440b-b033-0e982160b0fa" providerId="ADAL" clId="{D878E805-B1B8-41B2-A8E3-B2709679ECDC}" dt="2024-11-22T12:55:11.262" v="1419" actId="14100"/>
          <ac:spMkLst>
            <pc:docMk/>
            <pc:sldMk cId="3132660229" sldId="286"/>
            <ac:spMk id="27" creationId="{7BBC0D38-6331-82DF-D2D1-F835DE56C55C}"/>
          </ac:spMkLst>
        </pc:spChg>
        <pc:spChg chg="mod">
          <ac:chgData name="SORAWAN TIRATRAKOONWICHAYA" userId="94cd43ac-f257-440b-b033-0e982160b0fa" providerId="ADAL" clId="{D878E805-B1B8-41B2-A8E3-B2709679ECDC}" dt="2024-12-02T15:40:06.368" v="3329" actId="113"/>
          <ac:spMkLst>
            <pc:docMk/>
            <pc:sldMk cId="3132660229" sldId="286"/>
            <ac:spMk id="33" creationId="{46D20BA2-7041-63A9-785B-5FE1DF80CBD6}"/>
          </ac:spMkLst>
        </pc:spChg>
        <pc:grpChg chg="add mod">
          <ac:chgData name="SORAWAN TIRATRAKOONWICHAYA" userId="94cd43ac-f257-440b-b033-0e982160b0fa" providerId="ADAL" clId="{D878E805-B1B8-41B2-A8E3-B2709679ECDC}" dt="2024-11-22T17:06:02.633" v="3032"/>
          <ac:grpSpMkLst>
            <pc:docMk/>
            <pc:sldMk cId="3132660229" sldId="286"/>
            <ac:grpSpMk id="15" creationId="{4A71CCEE-5E08-491F-EA44-A8F0B973245D}"/>
          </ac:grpSpMkLst>
        </pc:grpChg>
        <pc:graphicFrameChg chg="mod modGraphic">
          <ac:chgData name="SORAWAN TIRATRAKOONWICHAYA" userId="94cd43ac-f257-440b-b033-0e982160b0fa" providerId="ADAL" clId="{D878E805-B1B8-41B2-A8E3-B2709679ECDC}" dt="2024-12-02T15:40:14.202" v="3333" actId="113"/>
          <ac:graphicFrameMkLst>
            <pc:docMk/>
            <pc:sldMk cId="3132660229" sldId="286"/>
            <ac:graphicFrameMk id="8" creationId="{FB988C1D-5F2F-5A92-1148-8A76370329BB}"/>
          </ac:graphicFrameMkLst>
        </pc:graphicFrameChg>
        <pc:graphicFrameChg chg="mod modGraphic">
          <ac:chgData name="SORAWAN TIRATRAKOONWICHAYA" userId="94cd43ac-f257-440b-b033-0e982160b0fa" providerId="ADAL" clId="{D878E805-B1B8-41B2-A8E3-B2709679ECDC}" dt="2024-11-22T12:56:38.008" v="1455"/>
          <ac:graphicFrameMkLst>
            <pc:docMk/>
            <pc:sldMk cId="3132660229" sldId="286"/>
            <ac:graphicFrameMk id="24" creationId="{3B527EB4-6E14-BDD6-35E9-8B4B9776AC12}"/>
          </ac:graphicFrameMkLst>
        </pc:graphicFrameChg>
      </pc:sldChg>
      <pc:sldChg chg="addSp delSp modSp add mod ord modNotesTx">
        <pc:chgData name="SORAWAN TIRATRAKOONWICHAYA" userId="94cd43ac-f257-440b-b033-0e982160b0fa" providerId="ADAL" clId="{D878E805-B1B8-41B2-A8E3-B2709679ECDC}" dt="2024-12-02T15:40:52.485" v="3351" actId="207"/>
        <pc:sldMkLst>
          <pc:docMk/>
          <pc:sldMk cId="1470239796" sldId="287"/>
        </pc:sldMkLst>
        <pc:spChg chg="mod">
          <ac:chgData name="SORAWAN TIRATRAKOONWICHAYA" userId="94cd43ac-f257-440b-b033-0e982160b0fa" providerId="ADAL" clId="{D878E805-B1B8-41B2-A8E3-B2709679ECDC}" dt="2024-12-02T15:40:21.646" v="3335" actId="207"/>
          <ac:spMkLst>
            <pc:docMk/>
            <pc:sldMk cId="1470239796" sldId="287"/>
            <ac:spMk id="3" creationId="{F65FD5CA-8121-2A57-5A0A-5452FC8BEC0F}"/>
          </ac:spMkLst>
        </pc:spChg>
        <pc:spChg chg="add mod">
          <ac:chgData name="SORAWAN TIRATRAKOONWICHAYA" userId="94cd43ac-f257-440b-b033-0e982160b0fa" providerId="ADAL" clId="{D878E805-B1B8-41B2-A8E3-B2709679ECDC}" dt="2024-11-22T13:29:43.069" v="1934"/>
          <ac:spMkLst>
            <pc:docMk/>
            <pc:sldMk cId="1470239796" sldId="287"/>
            <ac:spMk id="9" creationId="{1A3A9A8E-00DE-F7EF-0F9F-B1AE49E987FE}"/>
          </ac:spMkLst>
        </pc:spChg>
        <pc:spChg chg="mod">
          <ac:chgData name="SORAWAN TIRATRAKOONWICHAYA" userId="94cd43ac-f257-440b-b033-0e982160b0fa" providerId="ADAL" clId="{D878E805-B1B8-41B2-A8E3-B2709679ECDC}" dt="2024-11-22T17:06:14.141" v="3036"/>
          <ac:spMkLst>
            <pc:docMk/>
            <pc:sldMk cId="1470239796" sldId="287"/>
            <ac:spMk id="16" creationId="{34138133-2D09-122F-1080-2AF49E7D7239}"/>
          </ac:spMkLst>
        </pc:spChg>
        <pc:spChg chg="mod">
          <ac:chgData name="SORAWAN TIRATRAKOONWICHAYA" userId="94cd43ac-f257-440b-b033-0e982160b0fa" providerId="ADAL" clId="{D878E805-B1B8-41B2-A8E3-B2709679ECDC}" dt="2024-11-22T17:06:14.141" v="3036"/>
          <ac:spMkLst>
            <pc:docMk/>
            <pc:sldMk cId="1470239796" sldId="287"/>
            <ac:spMk id="17" creationId="{5B2B14B8-3EEA-A7F6-278D-195C608642E8}"/>
          </ac:spMkLst>
        </pc:spChg>
        <pc:spChg chg="add mod">
          <ac:chgData name="SORAWAN TIRATRAKOONWICHAYA" userId="94cd43ac-f257-440b-b033-0e982160b0fa" providerId="ADAL" clId="{D878E805-B1B8-41B2-A8E3-B2709679ECDC}" dt="2024-11-22T17:06:14.141" v="3036"/>
          <ac:spMkLst>
            <pc:docMk/>
            <pc:sldMk cId="1470239796" sldId="287"/>
            <ac:spMk id="18" creationId="{38135BF5-33D2-4B2E-C031-1804ABBEA590}"/>
          </ac:spMkLst>
        </pc:spChg>
        <pc:spChg chg="mod">
          <ac:chgData name="SORAWAN TIRATRAKOONWICHAYA" userId="94cd43ac-f257-440b-b033-0e982160b0fa" providerId="ADAL" clId="{D878E805-B1B8-41B2-A8E3-B2709679ECDC}" dt="2024-12-02T15:40:34.935" v="3341" actId="207"/>
          <ac:spMkLst>
            <pc:docMk/>
            <pc:sldMk cId="1470239796" sldId="287"/>
            <ac:spMk id="33" creationId="{3E76A96C-D608-6772-5AEA-6E27F3C91330}"/>
          </ac:spMkLst>
        </pc:spChg>
        <pc:grpChg chg="add mod">
          <ac:chgData name="SORAWAN TIRATRAKOONWICHAYA" userId="94cd43ac-f257-440b-b033-0e982160b0fa" providerId="ADAL" clId="{D878E805-B1B8-41B2-A8E3-B2709679ECDC}" dt="2024-11-22T17:06:14.141" v="3036"/>
          <ac:grpSpMkLst>
            <pc:docMk/>
            <pc:sldMk cId="1470239796" sldId="287"/>
            <ac:grpSpMk id="15" creationId="{9642AE54-A1A8-4B52-CEE0-F6E1BA87967C}"/>
          </ac:grpSpMkLst>
        </pc:grpChg>
        <pc:graphicFrameChg chg="mod modGraphic">
          <ac:chgData name="SORAWAN TIRATRAKOONWICHAYA" userId="94cd43ac-f257-440b-b033-0e982160b0fa" providerId="ADAL" clId="{D878E805-B1B8-41B2-A8E3-B2709679ECDC}" dt="2024-12-02T15:40:52.485" v="3351" actId="207"/>
          <ac:graphicFrameMkLst>
            <pc:docMk/>
            <pc:sldMk cId="1470239796" sldId="287"/>
            <ac:graphicFrameMk id="8" creationId="{2B7C381C-B59A-1AC5-FD8E-1EAEFC62633B}"/>
          </ac:graphicFrameMkLst>
        </pc:graphicFrameChg>
        <pc:graphicFrameChg chg="mod modGraphic">
          <ac:chgData name="SORAWAN TIRATRAKOONWICHAYA" userId="94cd43ac-f257-440b-b033-0e982160b0fa" providerId="ADAL" clId="{D878E805-B1B8-41B2-A8E3-B2709679ECDC}" dt="2024-12-02T15:40:28.304" v="3339" actId="207"/>
          <ac:graphicFrameMkLst>
            <pc:docMk/>
            <pc:sldMk cId="1470239796" sldId="287"/>
            <ac:graphicFrameMk id="24" creationId="{01DB0870-56B9-FA39-E312-8329087AC25F}"/>
          </ac:graphicFrameMkLst>
        </pc:graphicFrameChg>
      </pc:sldChg>
      <pc:sldChg chg="addSp delSp modSp add mod ord modNotesTx">
        <pc:chgData name="SORAWAN TIRATRAKOONWICHAYA" userId="94cd43ac-f257-440b-b033-0e982160b0fa" providerId="ADAL" clId="{D878E805-B1B8-41B2-A8E3-B2709679ECDC}" dt="2024-12-02T15:57:45.060" v="3423" actId="113"/>
        <pc:sldMkLst>
          <pc:docMk/>
          <pc:sldMk cId="2132549714" sldId="288"/>
        </pc:sldMkLst>
        <pc:spChg chg="mod">
          <ac:chgData name="SORAWAN TIRATRAKOONWICHAYA" userId="94cd43ac-f257-440b-b033-0e982160b0fa" providerId="ADAL" clId="{D878E805-B1B8-41B2-A8E3-B2709679ECDC}" dt="2024-12-02T15:42:17.652" v="3370" actId="113"/>
          <ac:spMkLst>
            <pc:docMk/>
            <pc:sldMk cId="2132549714" sldId="288"/>
            <ac:spMk id="3" creationId="{17BB46F3-B363-76F7-8A63-9CEDBD931518}"/>
          </ac:spMkLst>
        </pc:spChg>
        <pc:spChg chg="add mod">
          <ac:chgData name="SORAWAN TIRATRAKOONWICHAYA" userId="94cd43ac-f257-440b-b033-0e982160b0fa" providerId="ADAL" clId="{D878E805-B1B8-41B2-A8E3-B2709679ECDC}" dt="2024-11-22T13:29:44.276" v="1935"/>
          <ac:spMkLst>
            <pc:docMk/>
            <pc:sldMk cId="2132549714" sldId="288"/>
            <ac:spMk id="9" creationId="{A34056CA-C536-842F-A185-6813C614B428}"/>
          </ac:spMkLst>
        </pc:spChg>
        <pc:spChg chg="mod">
          <ac:chgData name="SORAWAN TIRATRAKOONWICHAYA" userId="94cd43ac-f257-440b-b033-0e982160b0fa" providerId="ADAL" clId="{D878E805-B1B8-41B2-A8E3-B2709679ECDC}" dt="2024-11-22T13:06:31.205" v="1598"/>
          <ac:spMkLst>
            <pc:docMk/>
            <pc:sldMk cId="2132549714" sldId="288"/>
            <ac:spMk id="14" creationId="{107A463D-6377-D466-74EE-50DE333DBB7D}"/>
          </ac:spMkLst>
        </pc:spChg>
        <pc:spChg chg="mod">
          <ac:chgData name="SORAWAN TIRATRAKOONWICHAYA" userId="94cd43ac-f257-440b-b033-0e982160b0fa" providerId="ADAL" clId="{D878E805-B1B8-41B2-A8E3-B2709679ECDC}" dt="2024-11-22T17:06:20.937" v="3040"/>
          <ac:spMkLst>
            <pc:docMk/>
            <pc:sldMk cId="2132549714" sldId="288"/>
            <ac:spMk id="16" creationId="{6AC0FCBC-FE25-4B16-C0FB-6827E02C50B3}"/>
          </ac:spMkLst>
        </pc:spChg>
        <pc:spChg chg="mod">
          <ac:chgData name="SORAWAN TIRATRAKOONWICHAYA" userId="94cd43ac-f257-440b-b033-0e982160b0fa" providerId="ADAL" clId="{D878E805-B1B8-41B2-A8E3-B2709679ECDC}" dt="2024-11-22T17:06:20.937" v="3040"/>
          <ac:spMkLst>
            <pc:docMk/>
            <pc:sldMk cId="2132549714" sldId="288"/>
            <ac:spMk id="17" creationId="{3DDFBBB0-AA92-FB5F-C73E-D54412AE6218}"/>
          </ac:spMkLst>
        </pc:spChg>
        <pc:spChg chg="add mod">
          <ac:chgData name="SORAWAN TIRATRAKOONWICHAYA" userId="94cd43ac-f257-440b-b033-0e982160b0fa" providerId="ADAL" clId="{D878E805-B1B8-41B2-A8E3-B2709679ECDC}" dt="2024-11-22T17:06:20.937" v="3040"/>
          <ac:spMkLst>
            <pc:docMk/>
            <pc:sldMk cId="2132549714" sldId="288"/>
            <ac:spMk id="18" creationId="{6249D810-7CBF-3076-CEC8-905774C26098}"/>
          </ac:spMkLst>
        </pc:spChg>
        <pc:spChg chg="mod">
          <ac:chgData name="SORAWAN TIRATRAKOONWICHAYA" userId="94cd43ac-f257-440b-b033-0e982160b0fa" providerId="ADAL" clId="{D878E805-B1B8-41B2-A8E3-B2709679ECDC}" dt="2024-12-02T15:42:12.222" v="3368" actId="207"/>
          <ac:spMkLst>
            <pc:docMk/>
            <pc:sldMk cId="2132549714" sldId="288"/>
            <ac:spMk id="27" creationId="{D05C5979-5BAC-2F79-D1C6-3DC20639E123}"/>
          </ac:spMkLst>
        </pc:spChg>
        <pc:spChg chg="mod">
          <ac:chgData name="SORAWAN TIRATRAKOONWICHAYA" userId="94cd43ac-f257-440b-b033-0e982160b0fa" providerId="ADAL" clId="{D878E805-B1B8-41B2-A8E3-B2709679ECDC}" dt="2024-12-02T15:43:26.376" v="3375" actId="207"/>
          <ac:spMkLst>
            <pc:docMk/>
            <pc:sldMk cId="2132549714" sldId="288"/>
            <ac:spMk id="33" creationId="{BD83D1AB-4074-3FDE-D3C5-AC22191DE5EE}"/>
          </ac:spMkLst>
        </pc:spChg>
        <pc:grpChg chg="add mod">
          <ac:chgData name="SORAWAN TIRATRAKOONWICHAYA" userId="94cd43ac-f257-440b-b033-0e982160b0fa" providerId="ADAL" clId="{D878E805-B1B8-41B2-A8E3-B2709679ECDC}" dt="2024-11-22T17:06:20.937" v="3040"/>
          <ac:grpSpMkLst>
            <pc:docMk/>
            <pc:sldMk cId="2132549714" sldId="288"/>
            <ac:grpSpMk id="15" creationId="{EA857C6C-0A69-8E30-9512-8BAF2C6C5C94}"/>
          </ac:grpSpMkLst>
        </pc:grpChg>
        <pc:graphicFrameChg chg="mod modGraphic">
          <ac:chgData name="SORAWAN TIRATRAKOONWICHAYA" userId="94cd43ac-f257-440b-b033-0e982160b0fa" providerId="ADAL" clId="{D878E805-B1B8-41B2-A8E3-B2709679ECDC}" dt="2024-12-02T15:57:45.060" v="3423" actId="113"/>
          <ac:graphicFrameMkLst>
            <pc:docMk/>
            <pc:sldMk cId="2132549714" sldId="288"/>
            <ac:graphicFrameMk id="8" creationId="{8B08DF3C-A26D-1D49-1217-88EC3EBD11EF}"/>
          </ac:graphicFrameMkLst>
        </pc:graphicFrameChg>
        <pc:graphicFrameChg chg="modGraphic">
          <ac:chgData name="SORAWAN TIRATRAKOONWICHAYA" userId="94cd43ac-f257-440b-b033-0e982160b0fa" providerId="ADAL" clId="{D878E805-B1B8-41B2-A8E3-B2709679ECDC}" dt="2024-12-02T15:44:41.834" v="3379" actId="113"/>
          <ac:graphicFrameMkLst>
            <pc:docMk/>
            <pc:sldMk cId="2132549714" sldId="288"/>
            <ac:graphicFrameMk id="24" creationId="{98B2CA85-B2CD-2F41-89F8-45FBA0EA3F1F}"/>
          </ac:graphicFrameMkLst>
        </pc:graphicFrameChg>
      </pc:sldChg>
      <pc:sldChg chg="addSp delSp modSp add mod modNotesTx">
        <pc:chgData name="SORAWAN TIRATRAKOONWICHAYA" userId="94cd43ac-f257-440b-b033-0e982160b0fa" providerId="ADAL" clId="{D878E805-B1B8-41B2-A8E3-B2709679ECDC}" dt="2024-12-02T15:56:47.643" v="3422" actId="113"/>
        <pc:sldMkLst>
          <pc:docMk/>
          <pc:sldMk cId="145298645" sldId="289"/>
        </pc:sldMkLst>
        <pc:spChg chg="mod">
          <ac:chgData name="SORAWAN TIRATRAKOONWICHAYA" userId="94cd43ac-f257-440b-b033-0e982160b0fa" providerId="ADAL" clId="{D878E805-B1B8-41B2-A8E3-B2709679ECDC}" dt="2024-12-02T15:46:18.904" v="3395" actId="207"/>
          <ac:spMkLst>
            <pc:docMk/>
            <pc:sldMk cId="145298645" sldId="289"/>
            <ac:spMk id="3" creationId="{EF8E689B-BC78-5B5F-083A-06CD1D896878}"/>
          </ac:spMkLst>
        </pc:spChg>
        <pc:spChg chg="add mod">
          <ac:chgData name="SORAWAN TIRATRAKOONWICHAYA" userId="94cd43ac-f257-440b-b033-0e982160b0fa" providerId="ADAL" clId="{D878E805-B1B8-41B2-A8E3-B2709679ECDC}" dt="2024-11-22T13:29:45.677" v="1936"/>
          <ac:spMkLst>
            <pc:docMk/>
            <pc:sldMk cId="145298645" sldId="289"/>
            <ac:spMk id="9" creationId="{A65844C1-306D-3A72-17DA-8DA534349BD1}"/>
          </ac:spMkLst>
        </pc:spChg>
        <pc:spChg chg="mod">
          <ac:chgData name="SORAWAN TIRATRAKOONWICHAYA" userId="94cd43ac-f257-440b-b033-0e982160b0fa" providerId="ADAL" clId="{D878E805-B1B8-41B2-A8E3-B2709679ECDC}" dt="2024-11-22T17:06:26.596" v="3044"/>
          <ac:spMkLst>
            <pc:docMk/>
            <pc:sldMk cId="145298645" sldId="289"/>
            <ac:spMk id="17" creationId="{55ED71A2-AFE4-C47D-2F94-5945E4788560}"/>
          </ac:spMkLst>
        </pc:spChg>
        <pc:spChg chg="mod">
          <ac:chgData name="SORAWAN TIRATRAKOONWICHAYA" userId="94cd43ac-f257-440b-b033-0e982160b0fa" providerId="ADAL" clId="{D878E805-B1B8-41B2-A8E3-B2709679ECDC}" dt="2024-11-22T17:06:26.596" v="3044"/>
          <ac:spMkLst>
            <pc:docMk/>
            <pc:sldMk cId="145298645" sldId="289"/>
            <ac:spMk id="18" creationId="{B4F72848-7386-8143-B784-19A9A7D0DDAF}"/>
          </ac:spMkLst>
        </pc:spChg>
        <pc:spChg chg="add mod">
          <ac:chgData name="SORAWAN TIRATRAKOONWICHAYA" userId="94cd43ac-f257-440b-b033-0e982160b0fa" providerId="ADAL" clId="{D878E805-B1B8-41B2-A8E3-B2709679ECDC}" dt="2024-11-22T17:06:26.596" v="3044"/>
          <ac:spMkLst>
            <pc:docMk/>
            <pc:sldMk cId="145298645" sldId="289"/>
            <ac:spMk id="19" creationId="{CC1A93C7-6C88-2D91-B3EF-0DE66C6DAA90}"/>
          </ac:spMkLst>
        </pc:spChg>
        <pc:spChg chg="mod">
          <ac:chgData name="SORAWAN TIRATRAKOONWICHAYA" userId="94cd43ac-f257-440b-b033-0e982160b0fa" providerId="ADAL" clId="{D878E805-B1B8-41B2-A8E3-B2709679ECDC}" dt="2024-12-02T15:45:22.386" v="3383" actId="113"/>
          <ac:spMkLst>
            <pc:docMk/>
            <pc:sldMk cId="145298645" sldId="289"/>
            <ac:spMk id="27" creationId="{662670C6-E922-8E3E-935F-F803F6BBEBD2}"/>
          </ac:spMkLst>
        </pc:spChg>
        <pc:spChg chg="mod">
          <ac:chgData name="SORAWAN TIRATRAKOONWICHAYA" userId="94cd43ac-f257-440b-b033-0e982160b0fa" providerId="ADAL" clId="{D878E805-B1B8-41B2-A8E3-B2709679ECDC}" dt="2024-12-02T15:56:06.648" v="3420" actId="113"/>
          <ac:spMkLst>
            <pc:docMk/>
            <pc:sldMk cId="145298645" sldId="289"/>
            <ac:spMk id="33" creationId="{103846BA-C31C-9783-51DB-2EDCE3FD8488}"/>
          </ac:spMkLst>
        </pc:spChg>
        <pc:grpChg chg="add mod">
          <ac:chgData name="SORAWAN TIRATRAKOONWICHAYA" userId="94cd43ac-f257-440b-b033-0e982160b0fa" providerId="ADAL" clId="{D878E805-B1B8-41B2-A8E3-B2709679ECDC}" dt="2024-11-22T17:06:26.596" v="3044"/>
          <ac:grpSpMkLst>
            <pc:docMk/>
            <pc:sldMk cId="145298645" sldId="289"/>
            <ac:grpSpMk id="16" creationId="{CA7670BF-181E-433A-4CA0-C4B3E80FF457}"/>
          </ac:grpSpMkLst>
        </pc:grpChg>
        <pc:graphicFrameChg chg="add mod modGraphic">
          <ac:chgData name="SORAWAN TIRATRAKOONWICHAYA" userId="94cd43ac-f257-440b-b033-0e982160b0fa" providerId="ADAL" clId="{D878E805-B1B8-41B2-A8E3-B2709679ECDC}" dt="2024-12-02T15:56:47.643" v="3422" actId="113"/>
          <ac:graphicFrameMkLst>
            <pc:docMk/>
            <pc:sldMk cId="145298645" sldId="289"/>
            <ac:graphicFrameMk id="11" creationId="{1426ABF0-BBA1-CADB-6013-CFC091E65496}"/>
          </ac:graphicFrameMkLst>
        </pc:graphicFrameChg>
        <pc:graphicFrameChg chg="mod modGraphic">
          <ac:chgData name="SORAWAN TIRATRAKOONWICHAYA" userId="94cd43ac-f257-440b-b033-0e982160b0fa" providerId="ADAL" clId="{D878E805-B1B8-41B2-A8E3-B2709679ECDC}" dt="2024-12-02T15:46:33.032" v="3398" actId="113"/>
          <ac:graphicFrameMkLst>
            <pc:docMk/>
            <pc:sldMk cId="145298645" sldId="289"/>
            <ac:graphicFrameMk id="24" creationId="{4E780F01-5457-7E56-990C-D892A804309F}"/>
          </ac:graphicFrameMkLst>
        </pc:graphicFrameChg>
      </pc:sldChg>
      <pc:sldChg chg="addSp delSp modSp add mod ord modNotesTx">
        <pc:chgData name="SORAWAN TIRATRAKOONWICHAYA" userId="94cd43ac-f257-440b-b033-0e982160b0fa" providerId="ADAL" clId="{D878E805-B1B8-41B2-A8E3-B2709679ECDC}" dt="2024-12-02T15:48:28.908" v="3419" actId="113"/>
        <pc:sldMkLst>
          <pc:docMk/>
          <pc:sldMk cId="1618164552" sldId="290"/>
        </pc:sldMkLst>
        <pc:spChg chg="mod">
          <ac:chgData name="SORAWAN TIRATRAKOONWICHAYA" userId="94cd43ac-f257-440b-b033-0e982160b0fa" providerId="ADAL" clId="{D878E805-B1B8-41B2-A8E3-B2709679ECDC}" dt="2024-12-02T15:48:20.968" v="3417" actId="207"/>
          <ac:spMkLst>
            <pc:docMk/>
            <pc:sldMk cId="1618164552" sldId="290"/>
            <ac:spMk id="3" creationId="{FE83EF7D-BC97-EA38-55F5-32556595BEEC}"/>
          </ac:spMkLst>
        </pc:spChg>
        <pc:spChg chg="add mod">
          <ac:chgData name="SORAWAN TIRATRAKOONWICHAYA" userId="94cd43ac-f257-440b-b033-0e982160b0fa" providerId="ADAL" clId="{D878E805-B1B8-41B2-A8E3-B2709679ECDC}" dt="2024-12-02T15:48:28.908" v="3419" actId="113"/>
          <ac:spMkLst>
            <pc:docMk/>
            <pc:sldMk cId="1618164552" sldId="290"/>
            <ac:spMk id="9" creationId="{576A7D8E-D796-80B0-5FD0-80A1EB471DC1}"/>
          </ac:spMkLst>
        </pc:spChg>
        <pc:spChg chg="mod">
          <ac:chgData name="SORAWAN TIRATRAKOONWICHAYA" userId="94cd43ac-f257-440b-b033-0e982160b0fa" providerId="ADAL" clId="{D878E805-B1B8-41B2-A8E3-B2709679ECDC}" dt="2024-11-22T13:23:39.969" v="1889" actId="1076"/>
          <ac:spMkLst>
            <pc:docMk/>
            <pc:sldMk cId="1618164552" sldId="290"/>
            <ac:spMk id="10" creationId="{809E58CA-0462-C4EA-FCCC-04FD1A34656A}"/>
          </ac:spMkLst>
        </pc:spChg>
        <pc:spChg chg="add mod">
          <ac:chgData name="SORAWAN TIRATRAKOONWICHAYA" userId="94cd43ac-f257-440b-b033-0e982160b0fa" providerId="ADAL" clId="{D878E805-B1B8-41B2-A8E3-B2709679ECDC}" dt="2024-11-22T13:29:46.615" v="1937"/>
          <ac:spMkLst>
            <pc:docMk/>
            <pc:sldMk cId="1618164552" sldId="290"/>
            <ac:spMk id="11" creationId="{8062719A-D9FD-5B19-9C69-CC7D62366034}"/>
          </ac:spMkLst>
        </pc:spChg>
        <pc:spChg chg="mod">
          <ac:chgData name="SORAWAN TIRATRAKOONWICHAYA" userId="94cd43ac-f257-440b-b033-0e982160b0fa" providerId="ADAL" clId="{D878E805-B1B8-41B2-A8E3-B2709679ECDC}" dt="2024-11-22T13:18:36.595" v="1813" actId="1076"/>
          <ac:spMkLst>
            <pc:docMk/>
            <pc:sldMk cId="1618164552" sldId="290"/>
            <ac:spMk id="14" creationId="{5F97B589-B879-89C4-DDE1-6D9A77E5A2E0}"/>
          </ac:spMkLst>
        </pc:spChg>
        <pc:spChg chg="mod">
          <ac:chgData name="SORAWAN TIRATRAKOONWICHAYA" userId="94cd43ac-f257-440b-b033-0e982160b0fa" providerId="ADAL" clId="{D878E805-B1B8-41B2-A8E3-B2709679ECDC}" dt="2024-11-22T17:06:34.217" v="3048"/>
          <ac:spMkLst>
            <pc:docMk/>
            <pc:sldMk cId="1618164552" sldId="290"/>
            <ac:spMk id="17" creationId="{8E1387BA-67F5-E259-4036-4B71ED537952}"/>
          </ac:spMkLst>
        </pc:spChg>
        <pc:spChg chg="mod">
          <ac:chgData name="SORAWAN TIRATRAKOONWICHAYA" userId="94cd43ac-f257-440b-b033-0e982160b0fa" providerId="ADAL" clId="{D878E805-B1B8-41B2-A8E3-B2709679ECDC}" dt="2024-11-22T17:06:34.217" v="3048"/>
          <ac:spMkLst>
            <pc:docMk/>
            <pc:sldMk cId="1618164552" sldId="290"/>
            <ac:spMk id="18" creationId="{160BADED-1266-02AA-6682-8CABAE36194D}"/>
          </ac:spMkLst>
        </pc:spChg>
        <pc:spChg chg="add mod">
          <ac:chgData name="SORAWAN TIRATRAKOONWICHAYA" userId="94cd43ac-f257-440b-b033-0e982160b0fa" providerId="ADAL" clId="{D878E805-B1B8-41B2-A8E3-B2709679ECDC}" dt="2024-11-22T17:06:34.217" v="3048"/>
          <ac:spMkLst>
            <pc:docMk/>
            <pc:sldMk cId="1618164552" sldId="290"/>
            <ac:spMk id="19" creationId="{72F062E1-DCF8-7592-583E-A5883B708424}"/>
          </ac:spMkLst>
        </pc:spChg>
        <pc:spChg chg="mod">
          <ac:chgData name="SORAWAN TIRATRAKOONWICHAYA" userId="94cd43ac-f257-440b-b033-0e982160b0fa" providerId="ADAL" clId="{D878E805-B1B8-41B2-A8E3-B2709679ECDC}" dt="2024-12-02T15:47:49.111" v="3409" actId="207"/>
          <ac:spMkLst>
            <pc:docMk/>
            <pc:sldMk cId="1618164552" sldId="290"/>
            <ac:spMk id="27" creationId="{5F96F725-518C-0F57-EA0B-67BE245F1EF9}"/>
          </ac:spMkLst>
        </pc:spChg>
        <pc:grpChg chg="add mod">
          <ac:chgData name="SORAWAN TIRATRAKOONWICHAYA" userId="94cd43ac-f257-440b-b033-0e982160b0fa" providerId="ADAL" clId="{D878E805-B1B8-41B2-A8E3-B2709679ECDC}" dt="2024-11-22T17:06:34.217" v="3048"/>
          <ac:grpSpMkLst>
            <pc:docMk/>
            <pc:sldMk cId="1618164552" sldId="290"/>
            <ac:grpSpMk id="16" creationId="{A339AEAC-9274-248B-3191-C6EF643A9745}"/>
          </ac:grpSpMkLst>
        </pc:grpChg>
      </pc:sldChg>
      <pc:sldChg chg="addSp delSp modSp add mod delAnim modAnim modNotesTx">
        <pc:chgData name="SORAWAN TIRATRAKOONWICHAYA" userId="94cd43ac-f257-440b-b033-0e982160b0fa" providerId="ADAL" clId="{D878E805-B1B8-41B2-A8E3-B2709679ECDC}" dt="2024-12-02T16:55:04.412" v="3534" actId="478"/>
        <pc:sldMkLst>
          <pc:docMk/>
          <pc:sldMk cId="3482515029" sldId="291"/>
        </pc:sldMkLst>
        <pc:spChg chg="add mod ord">
          <ac:chgData name="SORAWAN TIRATRAKOONWICHAYA" userId="94cd43ac-f257-440b-b033-0e982160b0fa" providerId="ADAL" clId="{D878E805-B1B8-41B2-A8E3-B2709679ECDC}" dt="2024-12-02T16:44:52.635" v="3448" actId="14100"/>
          <ac:spMkLst>
            <pc:docMk/>
            <pc:sldMk cId="3482515029" sldId="291"/>
            <ac:spMk id="2" creationId="{D61F854F-E9D7-15B0-9494-C8A923B5329C}"/>
          </ac:spMkLst>
        </pc:spChg>
        <pc:spChg chg="add mod ord">
          <ac:chgData name="SORAWAN TIRATRAKOONWICHAYA" userId="94cd43ac-f257-440b-b033-0e982160b0fa" providerId="ADAL" clId="{D878E805-B1B8-41B2-A8E3-B2709679ECDC}" dt="2024-12-02T16:44:49.808" v="3447" actId="167"/>
          <ac:spMkLst>
            <pc:docMk/>
            <pc:sldMk cId="3482515029" sldId="291"/>
            <ac:spMk id="3" creationId="{E6918CF1-0683-6D79-9EAF-68726BE7BAE3}"/>
          </ac:spMkLst>
        </pc:spChg>
        <pc:spChg chg="add mod">
          <ac:chgData name="SORAWAN TIRATRAKOONWICHAYA" userId="94cd43ac-f257-440b-b033-0e982160b0fa" providerId="ADAL" clId="{D878E805-B1B8-41B2-A8E3-B2709679ECDC}" dt="2024-11-22T14:25:18.829" v="2357"/>
          <ac:spMkLst>
            <pc:docMk/>
            <pc:sldMk cId="3482515029" sldId="291"/>
            <ac:spMk id="8" creationId="{46DF7D3F-5E4C-8BB9-F6DE-B9CA6401207B}"/>
          </ac:spMkLst>
        </pc:spChg>
        <pc:spChg chg="add mod ord">
          <ac:chgData name="SORAWAN TIRATRAKOONWICHAYA" userId="94cd43ac-f257-440b-b033-0e982160b0fa" providerId="ADAL" clId="{D878E805-B1B8-41B2-A8E3-B2709679ECDC}" dt="2024-12-02T16:45:12.346" v="3453" actId="167"/>
          <ac:spMkLst>
            <pc:docMk/>
            <pc:sldMk cId="3482515029" sldId="291"/>
            <ac:spMk id="10" creationId="{F12EBF86-B346-B5AC-76DD-8F0D87650677}"/>
          </ac:spMkLst>
        </pc:spChg>
        <pc:spChg chg="add mod ord">
          <ac:chgData name="SORAWAN TIRATRAKOONWICHAYA" userId="94cd43ac-f257-440b-b033-0e982160b0fa" providerId="ADAL" clId="{D878E805-B1B8-41B2-A8E3-B2709679ECDC}" dt="2024-12-02T16:45:22.287" v="3457" actId="167"/>
          <ac:spMkLst>
            <pc:docMk/>
            <pc:sldMk cId="3482515029" sldId="291"/>
            <ac:spMk id="11" creationId="{35EC955F-19D0-6AEC-8FE3-D9A6F1249622}"/>
          </ac:spMkLst>
        </pc:spChg>
        <pc:spChg chg="add mod">
          <ac:chgData name="SORAWAN TIRATRAKOONWICHAYA" userId="94cd43ac-f257-440b-b033-0e982160b0fa" providerId="ADAL" clId="{D878E805-B1B8-41B2-A8E3-B2709679ECDC}" dt="2024-12-02T16:43:49.718" v="3433" actId="207"/>
          <ac:spMkLst>
            <pc:docMk/>
            <pc:sldMk cId="3482515029" sldId="291"/>
            <ac:spMk id="15" creationId="{BE0E39C1-B5E0-43EF-AC19-A5CFD87040AE}"/>
          </ac:spMkLst>
        </pc:spChg>
        <pc:spChg chg="add mod">
          <ac:chgData name="SORAWAN TIRATRAKOONWICHAYA" userId="94cd43ac-f257-440b-b033-0e982160b0fa" providerId="ADAL" clId="{D878E805-B1B8-41B2-A8E3-B2709679ECDC}" dt="2024-12-02T16:43:49.718" v="3433" actId="207"/>
          <ac:spMkLst>
            <pc:docMk/>
            <pc:sldMk cId="3482515029" sldId="291"/>
            <ac:spMk id="16" creationId="{7E03551D-70BA-7BBD-4826-CA16B066C0F4}"/>
          </ac:spMkLst>
        </pc:spChg>
        <pc:spChg chg="add mod">
          <ac:chgData name="SORAWAN TIRATRAKOONWICHAYA" userId="94cd43ac-f257-440b-b033-0e982160b0fa" providerId="ADAL" clId="{D878E805-B1B8-41B2-A8E3-B2709679ECDC}" dt="2024-12-02T16:43:49.718" v="3433" actId="207"/>
          <ac:spMkLst>
            <pc:docMk/>
            <pc:sldMk cId="3482515029" sldId="291"/>
            <ac:spMk id="17" creationId="{27559E3B-EE22-B1CD-1B77-A3E8770956DE}"/>
          </ac:spMkLst>
        </pc:spChg>
        <pc:spChg chg="add mod">
          <ac:chgData name="SORAWAN TIRATRAKOONWICHAYA" userId="94cd43ac-f257-440b-b033-0e982160b0fa" providerId="ADAL" clId="{D878E805-B1B8-41B2-A8E3-B2709679ECDC}" dt="2024-11-22T14:50:05.380" v="2620" actId="1076"/>
          <ac:spMkLst>
            <pc:docMk/>
            <pc:sldMk cId="3482515029" sldId="291"/>
            <ac:spMk id="18" creationId="{3FFE1176-4FBF-A260-06C1-FAFDBD5BAA8B}"/>
          </ac:spMkLst>
        </pc:spChg>
        <pc:spChg chg="add mod">
          <ac:chgData name="SORAWAN TIRATRAKOONWICHAYA" userId="94cd43ac-f257-440b-b033-0e982160b0fa" providerId="ADAL" clId="{D878E805-B1B8-41B2-A8E3-B2709679ECDC}" dt="2024-11-22T14:50:05.380" v="2620" actId="1076"/>
          <ac:spMkLst>
            <pc:docMk/>
            <pc:sldMk cId="3482515029" sldId="291"/>
            <ac:spMk id="19" creationId="{3D5478F5-76B9-80CF-F3C9-1088F3A5D208}"/>
          </ac:spMkLst>
        </pc:spChg>
        <pc:spChg chg="add mod">
          <ac:chgData name="SORAWAN TIRATRAKOONWICHAYA" userId="94cd43ac-f257-440b-b033-0e982160b0fa" providerId="ADAL" clId="{D878E805-B1B8-41B2-A8E3-B2709679ECDC}" dt="2024-11-22T14:50:05.380" v="2620" actId="1076"/>
          <ac:spMkLst>
            <pc:docMk/>
            <pc:sldMk cId="3482515029" sldId="291"/>
            <ac:spMk id="20" creationId="{61AE3C8F-6132-DA8B-3CF1-8E4EAB96F831}"/>
          </ac:spMkLst>
        </pc:spChg>
        <pc:spChg chg="add mod">
          <ac:chgData name="SORAWAN TIRATRAKOONWICHAYA" userId="94cd43ac-f257-440b-b033-0e982160b0fa" providerId="ADAL" clId="{D878E805-B1B8-41B2-A8E3-B2709679ECDC}" dt="2024-12-02T16:43:49.718" v="3433" actId="207"/>
          <ac:spMkLst>
            <pc:docMk/>
            <pc:sldMk cId="3482515029" sldId="291"/>
            <ac:spMk id="21" creationId="{C7FAEEC2-E8C5-B5ED-3057-C4946E1F1D57}"/>
          </ac:spMkLst>
        </pc:spChg>
        <pc:spChg chg="add mod">
          <ac:chgData name="SORAWAN TIRATRAKOONWICHAYA" userId="94cd43ac-f257-440b-b033-0e982160b0fa" providerId="ADAL" clId="{D878E805-B1B8-41B2-A8E3-B2709679ECDC}" dt="2024-11-22T14:43:57.053" v="2523" actId="1076"/>
          <ac:spMkLst>
            <pc:docMk/>
            <pc:sldMk cId="3482515029" sldId="291"/>
            <ac:spMk id="22" creationId="{4C447717-4C00-6049-8551-127F45438081}"/>
          </ac:spMkLst>
        </pc:spChg>
        <pc:spChg chg="add mod">
          <ac:chgData name="SORAWAN TIRATRAKOONWICHAYA" userId="94cd43ac-f257-440b-b033-0e982160b0fa" providerId="ADAL" clId="{D878E805-B1B8-41B2-A8E3-B2709679ECDC}" dt="2024-11-22T14:43:57.053" v="2523" actId="1076"/>
          <ac:spMkLst>
            <pc:docMk/>
            <pc:sldMk cId="3482515029" sldId="291"/>
            <ac:spMk id="23" creationId="{10924E45-4525-3667-2A38-92597BDA6DCA}"/>
          </ac:spMkLst>
        </pc:spChg>
        <pc:spChg chg="mod">
          <ac:chgData name="SORAWAN TIRATRAKOONWICHAYA" userId="94cd43ac-f257-440b-b033-0e982160b0fa" providerId="ADAL" clId="{D878E805-B1B8-41B2-A8E3-B2709679ECDC}" dt="2024-11-22T14:43:08.434" v="2519" actId="1076"/>
          <ac:spMkLst>
            <pc:docMk/>
            <pc:sldMk cId="3482515029" sldId="291"/>
            <ac:spMk id="25" creationId="{D3DF9AB1-01E3-8E05-69FB-F3AAE29BCC74}"/>
          </ac:spMkLst>
        </pc:spChg>
        <pc:spChg chg="add mod">
          <ac:chgData name="SORAWAN TIRATRAKOONWICHAYA" userId="94cd43ac-f257-440b-b033-0e982160b0fa" providerId="ADAL" clId="{D878E805-B1B8-41B2-A8E3-B2709679ECDC}" dt="2024-11-22T14:43:57.053" v="2523" actId="1076"/>
          <ac:spMkLst>
            <pc:docMk/>
            <pc:sldMk cId="3482515029" sldId="291"/>
            <ac:spMk id="26" creationId="{A589109E-6091-35CD-FCEA-F5738D5226C7}"/>
          </ac:spMkLst>
        </pc:spChg>
        <pc:spChg chg="add mod">
          <ac:chgData name="SORAWAN TIRATRAKOONWICHAYA" userId="94cd43ac-f257-440b-b033-0e982160b0fa" providerId="ADAL" clId="{D878E805-B1B8-41B2-A8E3-B2709679ECDC}" dt="2024-11-22T14:43:57.053" v="2523" actId="1076"/>
          <ac:spMkLst>
            <pc:docMk/>
            <pc:sldMk cId="3482515029" sldId="291"/>
            <ac:spMk id="27" creationId="{8AB8E06A-83E1-F2A1-D0C2-07CB0CEB7C24}"/>
          </ac:spMkLst>
        </pc:spChg>
        <pc:spChg chg="add mod">
          <ac:chgData name="SORAWAN TIRATRAKOONWICHAYA" userId="94cd43ac-f257-440b-b033-0e982160b0fa" providerId="ADAL" clId="{D878E805-B1B8-41B2-A8E3-B2709679ECDC}" dt="2024-11-22T14:43:57.053" v="2523" actId="1076"/>
          <ac:spMkLst>
            <pc:docMk/>
            <pc:sldMk cId="3482515029" sldId="291"/>
            <ac:spMk id="28" creationId="{8012189E-9945-E56B-6CEF-B488A81A4579}"/>
          </ac:spMkLst>
        </pc:spChg>
        <pc:spChg chg="add mod">
          <ac:chgData name="SORAWAN TIRATRAKOONWICHAYA" userId="94cd43ac-f257-440b-b033-0e982160b0fa" providerId="ADAL" clId="{D878E805-B1B8-41B2-A8E3-B2709679ECDC}" dt="2024-11-22T14:43:57.053" v="2523" actId="1076"/>
          <ac:spMkLst>
            <pc:docMk/>
            <pc:sldMk cId="3482515029" sldId="291"/>
            <ac:spMk id="29" creationId="{F3CDF59D-BE09-215C-DDD4-B3C633D9A9CF}"/>
          </ac:spMkLst>
        </pc:spChg>
        <pc:spChg chg="add mod">
          <ac:chgData name="SORAWAN TIRATRAKOONWICHAYA" userId="94cd43ac-f257-440b-b033-0e982160b0fa" providerId="ADAL" clId="{D878E805-B1B8-41B2-A8E3-B2709679ECDC}" dt="2024-11-22T14:53:26.208" v="2637" actId="1076"/>
          <ac:spMkLst>
            <pc:docMk/>
            <pc:sldMk cId="3482515029" sldId="291"/>
            <ac:spMk id="31" creationId="{65AD0D37-B176-7833-6FA3-9434461E5A47}"/>
          </ac:spMkLst>
        </pc:spChg>
        <pc:spChg chg="mod">
          <ac:chgData name="SORAWAN TIRATRAKOONWICHAYA" userId="94cd43ac-f257-440b-b033-0e982160b0fa" providerId="ADAL" clId="{D878E805-B1B8-41B2-A8E3-B2709679ECDC}" dt="2024-11-22T14:43:08.434" v="2519" actId="1076"/>
          <ac:spMkLst>
            <pc:docMk/>
            <pc:sldMk cId="3482515029" sldId="291"/>
            <ac:spMk id="32" creationId="{3016F6DE-8C29-018F-7CBE-B81B8809BFE9}"/>
          </ac:spMkLst>
        </pc:spChg>
        <pc:spChg chg="mod">
          <ac:chgData name="SORAWAN TIRATRAKOONWICHAYA" userId="94cd43ac-f257-440b-b033-0e982160b0fa" providerId="ADAL" clId="{D878E805-B1B8-41B2-A8E3-B2709679ECDC}" dt="2024-11-22T14:43:08.434" v="2519" actId="1076"/>
          <ac:spMkLst>
            <pc:docMk/>
            <pc:sldMk cId="3482515029" sldId="291"/>
            <ac:spMk id="33" creationId="{FE9363FC-E993-F8F7-E9DF-E6251D681683}"/>
          </ac:spMkLst>
        </pc:spChg>
        <pc:spChg chg="mod">
          <ac:chgData name="SORAWAN TIRATRAKOONWICHAYA" userId="94cd43ac-f257-440b-b033-0e982160b0fa" providerId="ADAL" clId="{D878E805-B1B8-41B2-A8E3-B2709679ECDC}" dt="2024-11-22T14:43:08.434" v="2519" actId="1076"/>
          <ac:spMkLst>
            <pc:docMk/>
            <pc:sldMk cId="3482515029" sldId="291"/>
            <ac:spMk id="34" creationId="{9D7DA2EF-921E-AF6C-4183-4C5E8A88BAB4}"/>
          </ac:spMkLst>
        </pc:spChg>
        <pc:spChg chg="mod">
          <ac:chgData name="SORAWAN TIRATRAKOONWICHAYA" userId="94cd43ac-f257-440b-b033-0e982160b0fa" providerId="ADAL" clId="{D878E805-B1B8-41B2-A8E3-B2709679ECDC}" dt="2024-11-22T14:43:08.434" v="2519" actId="1076"/>
          <ac:spMkLst>
            <pc:docMk/>
            <pc:sldMk cId="3482515029" sldId="291"/>
            <ac:spMk id="35" creationId="{67421B07-2B85-E546-A2DC-951B4104CEAD}"/>
          </ac:spMkLst>
        </pc:spChg>
        <pc:spChg chg="mod">
          <ac:chgData name="SORAWAN TIRATRAKOONWICHAYA" userId="94cd43ac-f257-440b-b033-0e982160b0fa" providerId="ADAL" clId="{D878E805-B1B8-41B2-A8E3-B2709679ECDC}" dt="2024-11-22T14:43:08.434" v="2519" actId="1076"/>
          <ac:spMkLst>
            <pc:docMk/>
            <pc:sldMk cId="3482515029" sldId="291"/>
            <ac:spMk id="36" creationId="{6D85C9F6-0B6D-35AC-E93B-B1CB2D3B7370}"/>
          </ac:spMkLst>
        </pc:spChg>
        <pc:spChg chg="mod">
          <ac:chgData name="SORAWAN TIRATRAKOONWICHAYA" userId="94cd43ac-f257-440b-b033-0e982160b0fa" providerId="ADAL" clId="{D878E805-B1B8-41B2-A8E3-B2709679ECDC}" dt="2024-11-22T15:34:23.905" v="2785" actId="14100"/>
          <ac:spMkLst>
            <pc:docMk/>
            <pc:sldMk cId="3482515029" sldId="291"/>
            <ac:spMk id="45" creationId="{F80AEF8A-26EF-B26F-0341-CF70C8AA1B63}"/>
          </ac:spMkLst>
        </pc:spChg>
        <pc:spChg chg="mod">
          <ac:chgData name="SORAWAN TIRATRAKOONWICHAYA" userId="94cd43ac-f257-440b-b033-0e982160b0fa" providerId="ADAL" clId="{D878E805-B1B8-41B2-A8E3-B2709679ECDC}" dt="2024-11-22T14:47:39.438" v="2548" actId="14100"/>
          <ac:spMkLst>
            <pc:docMk/>
            <pc:sldMk cId="3482515029" sldId="291"/>
            <ac:spMk id="46" creationId="{E07725DC-BBDE-E0BF-8A1A-C13E40ADD483}"/>
          </ac:spMkLst>
        </pc:spChg>
        <pc:spChg chg="add del mod">
          <ac:chgData name="SORAWAN TIRATRAKOONWICHAYA" userId="94cd43ac-f257-440b-b033-0e982160b0fa" providerId="ADAL" clId="{D878E805-B1B8-41B2-A8E3-B2709679ECDC}" dt="2024-12-02T16:55:04.412" v="3534" actId="478"/>
          <ac:spMkLst>
            <pc:docMk/>
            <pc:sldMk cId="3482515029" sldId="291"/>
            <ac:spMk id="49" creationId="{6D88941C-97F8-3A74-443E-49033B245757}"/>
          </ac:spMkLst>
        </pc:spChg>
        <pc:spChg chg="mod">
          <ac:chgData name="SORAWAN TIRATRAKOONWICHAYA" userId="94cd43ac-f257-440b-b033-0e982160b0fa" providerId="ADAL" clId="{D878E805-B1B8-41B2-A8E3-B2709679ECDC}" dt="2024-11-22T14:24:25.834" v="2347" actId="1076"/>
          <ac:spMkLst>
            <pc:docMk/>
            <pc:sldMk cId="3482515029" sldId="291"/>
            <ac:spMk id="77" creationId="{A6C48CFB-27A0-62EE-A38A-9A5D4591B18B}"/>
          </ac:spMkLst>
        </pc:spChg>
        <pc:spChg chg="mod">
          <ac:chgData name="SORAWAN TIRATRAKOONWICHAYA" userId="94cd43ac-f257-440b-b033-0e982160b0fa" providerId="ADAL" clId="{D878E805-B1B8-41B2-A8E3-B2709679ECDC}" dt="2024-11-22T14:24:37.363" v="2348" actId="1076"/>
          <ac:spMkLst>
            <pc:docMk/>
            <pc:sldMk cId="3482515029" sldId="291"/>
            <ac:spMk id="109" creationId="{301C8891-2D5C-89BB-D521-ED682B1BECCC}"/>
          </ac:spMkLst>
        </pc:spChg>
        <pc:spChg chg="mod">
          <ac:chgData name="SORAWAN TIRATRAKOONWICHAYA" userId="94cd43ac-f257-440b-b033-0e982160b0fa" providerId="ADAL" clId="{D878E805-B1B8-41B2-A8E3-B2709679ECDC}" dt="2024-11-22T14:24:37.363" v="2348" actId="1076"/>
          <ac:spMkLst>
            <pc:docMk/>
            <pc:sldMk cId="3482515029" sldId="291"/>
            <ac:spMk id="110" creationId="{6E8FB8AD-F072-A01A-CEF4-D3FB269602F7}"/>
          </ac:spMkLst>
        </pc:spChg>
        <pc:spChg chg="mod">
          <ac:chgData name="SORAWAN TIRATRAKOONWICHAYA" userId="94cd43ac-f257-440b-b033-0e982160b0fa" providerId="ADAL" clId="{D878E805-B1B8-41B2-A8E3-B2709679ECDC}" dt="2024-12-02T16:43:49.718" v="3433" actId="207"/>
          <ac:spMkLst>
            <pc:docMk/>
            <pc:sldMk cId="3482515029" sldId="291"/>
            <ac:spMk id="111" creationId="{CDDCBE19-C96C-BFEE-471F-2EB3B6DDDF0C}"/>
          </ac:spMkLst>
        </pc:spChg>
        <pc:spChg chg="mod">
          <ac:chgData name="SORAWAN TIRATRAKOONWICHAYA" userId="94cd43ac-f257-440b-b033-0e982160b0fa" providerId="ADAL" clId="{D878E805-B1B8-41B2-A8E3-B2709679ECDC}" dt="2024-12-02T16:43:49.718" v="3433" actId="207"/>
          <ac:spMkLst>
            <pc:docMk/>
            <pc:sldMk cId="3482515029" sldId="291"/>
            <ac:spMk id="112" creationId="{6CB06766-0289-5391-C79C-166908111401}"/>
          </ac:spMkLst>
        </pc:spChg>
        <pc:spChg chg="add del mod">
          <ac:chgData name="SORAWAN TIRATRAKOONWICHAYA" userId="94cd43ac-f257-440b-b033-0e982160b0fa" providerId="ADAL" clId="{D878E805-B1B8-41B2-A8E3-B2709679ECDC}" dt="2024-12-02T16:43:38.631" v="3432" actId="400"/>
          <ac:spMkLst>
            <pc:docMk/>
            <pc:sldMk cId="3482515029" sldId="291"/>
            <ac:spMk id="113" creationId="{2C1359FC-3D7E-A967-3048-17C362A565B2}"/>
          </ac:spMkLst>
        </pc:spChg>
        <pc:spChg chg="mod">
          <ac:chgData name="SORAWAN TIRATRAKOONWICHAYA" userId="94cd43ac-f257-440b-b033-0e982160b0fa" providerId="ADAL" clId="{D878E805-B1B8-41B2-A8E3-B2709679ECDC}" dt="2024-12-02T16:43:49.718" v="3433" actId="207"/>
          <ac:spMkLst>
            <pc:docMk/>
            <pc:sldMk cId="3482515029" sldId="291"/>
            <ac:spMk id="119" creationId="{BB2C2B9F-6ACB-FCEB-88E9-1B35B948883B}"/>
          </ac:spMkLst>
        </pc:spChg>
        <pc:spChg chg="mod">
          <ac:chgData name="SORAWAN TIRATRAKOONWICHAYA" userId="94cd43ac-f257-440b-b033-0e982160b0fa" providerId="ADAL" clId="{D878E805-B1B8-41B2-A8E3-B2709679ECDC}" dt="2024-12-02T16:43:49.718" v="3433" actId="207"/>
          <ac:spMkLst>
            <pc:docMk/>
            <pc:sldMk cId="3482515029" sldId="291"/>
            <ac:spMk id="120" creationId="{3A61E555-26E1-7FBE-CBEE-EF05685B170A}"/>
          </ac:spMkLst>
        </pc:spChg>
        <pc:spChg chg="mod">
          <ac:chgData name="SORAWAN TIRATRAKOONWICHAYA" userId="94cd43ac-f257-440b-b033-0e982160b0fa" providerId="ADAL" clId="{D878E805-B1B8-41B2-A8E3-B2709679ECDC}" dt="2024-11-22T14:50:05.380" v="2620" actId="1076"/>
          <ac:spMkLst>
            <pc:docMk/>
            <pc:sldMk cId="3482515029" sldId="291"/>
            <ac:spMk id="121" creationId="{09AAFFB0-5E6E-4DB2-20C7-32D0D85642FC}"/>
          </ac:spMkLst>
        </pc:spChg>
        <pc:spChg chg="mod">
          <ac:chgData name="SORAWAN TIRATRAKOONWICHAYA" userId="94cd43ac-f257-440b-b033-0e982160b0fa" providerId="ADAL" clId="{D878E805-B1B8-41B2-A8E3-B2709679ECDC}" dt="2024-11-22T14:50:05.380" v="2620" actId="1076"/>
          <ac:spMkLst>
            <pc:docMk/>
            <pc:sldMk cId="3482515029" sldId="291"/>
            <ac:spMk id="122" creationId="{7DAACB45-43F2-985E-E533-CC08A3F5DEE1}"/>
          </ac:spMkLst>
        </pc:spChg>
        <pc:spChg chg="mod">
          <ac:chgData name="SORAWAN TIRATRAKOONWICHAYA" userId="94cd43ac-f257-440b-b033-0e982160b0fa" providerId="ADAL" clId="{D878E805-B1B8-41B2-A8E3-B2709679ECDC}" dt="2024-11-22T14:50:05.380" v="2620" actId="1076"/>
          <ac:spMkLst>
            <pc:docMk/>
            <pc:sldMk cId="3482515029" sldId="291"/>
            <ac:spMk id="127" creationId="{976E8D73-FF58-A05F-41B7-C6E5AC09FD21}"/>
          </ac:spMkLst>
        </pc:spChg>
        <pc:cxnChg chg="add mod">
          <ac:chgData name="SORAWAN TIRATRAKOONWICHAYA" userId="94cd43ac-f257-440b-b033-0e982160b0fa" providerId="ADAL" clId="{D878E805-B1B8-41B2-A8E3-B2709679ECDC}" dt="2024-12-02T16:48:26.187" v="3475" actId="208"/>
          <ac:cxnSpMkLst>
            <pc:docMk/>
            <pc:sldMk cId="3482515029" sldId="291"/>
            <ac:cxnSpMk id="13" creationId="{86E57DF7-8A9B-1749-61BF-64D266CC1D8B}"/>
          </ac:cxnSpMkLst>
        </pc:cxnChg>
        <pc:cxnChg chg="mod">
          <ac:chgData name="SORAWAN TIRATRAKOONWICHAYA" userId="94cd43ac-f257-440b-b033-0e982160b0fa" providerId="ADAL" clId="{D878E805-B1B8-41B2-A8E3-B2709679ECDC}" dt="2024-11-22T14:43:08.434" v="2519" actId="1076"/>
          <ac:cxnSpMkLst>
            <pc:docMk/>
            <pc:sldMk cId="3482515029" sldId="291"/>
            <ac:cxnSpMk id="37" creationId="{8F8A279E-49DD-BE13-B5E4-7F5AAC219543}"/>
          </ac:cxnSpMkLst>
        </pc:cxnChg>
        <pc:cxnChg chg="add del mod">
          <ac:chgData name="SORAWAN TIRATRAKOONWICHAYA" userId="94cd43ac-f257-440b-b033-0e982160b0fa" providerId="ADAL" clId="{D878E805-B1B8-41B2-A8E3-B2709679ECDC}" dt="2024-12-02T16:48:48.739" v="3480" actId="478"/>
          <ac:cxnSpMkLst>
            <pc:docMk/>
            <pc:sldMk cId="3482515029" sldId="291"/>
            <ac:cxnSpMk id="41" creationId="{09F5E9D1-7646-92FB-218F-A3724C1DAE7D}"/>
          </ac:cxnSpMkLst>
        </pc:cxnChg>
        <pc:cxnChg chg="add mod">
          <ac:chgData name="SORAWAN TIRATRAKOONWICHAYA" userId="94cd43ac-f257-440b-b033-0e982160b0fa" providerId="ADAL" clId="{D878E805-B1B8-41B2-A8E3-B2709679ECDC}" dt="2024-12-02T16:49:24.901" v="3486" actId="1076"/>
          <ac:cxnSpMkLst>
            <pc:docMk/>
            <pc:sldMk cId="3482515029" sldId="291"/>
            <ac:cxnSpMk id="47" creationId="{1E726BB3-E9CE-7AF7-832F-F1B960563226}"/>
          </ac:cxnSpMkLst>
        </pc:cxnChg>
        <pc:cxnChg chg="mod">
          <ac:chgData name="SORAWAN TIRATRAKOONWICHAYA" userId="94cd43ac-f257-440b-b033-0e982160b0fa" providerId="ADAL" clId="{D878E805-B1B8-41B2-A8E3-B2709679ECDC}" dt="2024-11-22T14:43:08.434" v="2519" actId="1076"/>
          <ac:cxnSpMkLst>
            <pc:docMk/>
            <pc:sldMk cId="3482515029" sldId="291"/>
            <ac:cxnSpMk id="102" creationId="{0C37BD4E-9341-36A0-8CEC-6936431B3CF3}"/>
          </ac:cxnSpMkLst>
        </pc:cxnChg>
        <pc:cxnChg chg="mod">
          <ac:chgData name="SORAWAN TIRATRAKOONWICHAYA" userId="94cd43ac-f257-440b-b033-0e982160b0fa" providerId="ADAL" clId="{D878E805-B1B8-41B2-A8E3-B2709679ECDC}" dt="2024-11-22T14:43:08.434" v="2519" actId="1076"/>
          <ac:cxnSpMkLst>
            <pc:docMk/>
            <pc:sldMk cId="3482515029" sldId="291"/>
            <ac:cxnSpMk id="106" creationId="{E6EA423F-289C-2CFD-86B1-A953F930FD2A}"/>
          </ac:cxnSpMkLst>
        </pc:cxnChg>
        <pc:cxnChg chg="mod">
          <ac:chgData name="SORAWAN TIRATRAKOONWICHAYA" userId="94cd43ac-f257-440b-b033-0e982160b0fa" providerId="ADAL" clId="{D878E805-B1B8-41B2-A8E3-B2709679ECDC}" dt="2024-11-22T14:43:08.434" v="2519" actId="1076"/>
          <ac:cxnSpMkLst>
            <pc:docMk/>
            <pc:sldMk cId="3482515029" sldId="291"/>
            <ac:cxnSpMk id="107" creationId="{A70A3170-6BF1-9B48-96AF-0CA11F55F505}"/>
          </ac:cxnSpMkLst>
        </pc:cxnChg>
        <pc:cxnChg chg="mod">
          <ac:chgData name="SORAWAN TIRATRAKOONWICHAYA" userId="94cd43ac-f257-440b-b033-0e982160b0fa" providerId="ADAL" clId="{D878E805-B1B8-41B2-A8E3-B2709679ECDC}" dt="2024-11-22T14:43:08.434" v="2519" actId="1076"/>
          <ac:cxnSpMkLst>
            <pc:docMk/>
            <pc:sldMk cId="3482515029" sldId="291"/>
            <ac:cxnSpMk id="108" creationId="{57133304-8057-3F3E-4724-553D918F20E7}"/>
          </ac:cxnSpMkLst>
        </pc:cxnChg>
        <pc:cxnChg chg="mod">
          <ac:chgData name="SORAWAN TIRATRAKOONWICHAYA" userId="94cd43ac-f257-440b-b033-0e982160b0fa" providerId="ADAL" clId="{D878E805-B1B8-41B2-A8E3-B2709679ECDC}" dt="2024-11-22T14:24:37.363" v="2348" actId="1076"/>
          <ac:cxnSpMkLst>
            <pc:docMk/>
            <pc:sldMk cId="3482515029" sldId="291"/>
            <ac:cxnSpMk id="114" creationId="{76E58011-5732-5AC7-0A59-F493662928CF}"/>
          </ac:cxnSpMkLst>
        </pc:cxnChg>
        <pc:cxnChg chg="mod">
          <ac:chgData name="SORAWAN TIRATRAKOONWICHAYA" userId="94cd43ac-f257-440b-b033-0e982160b0fa" providerId="ADAL" clId="{D878E805-B1B8-41B2-A8E3-B2709679ECDC}" dt="2024-11-22T14:24:37.363" v="2348" actId="1076"/>
          <ac:cxnSpMkLst>
            <pc:docMk/>
            <pc:sldMk cId="3482515029" sldId="291"/>
            <ac:cxnSpMk id="115" creationId="{7222CA41-365A-9B7B-E406-A03571CD0C9A}"/>
          </ac:cxnSpMkLst>
        </pc:cxnChg>
        <pc:cxnChg chg="mod">
          <ac:chgData name="SORAWAN TIRATRAKOONWICHAYA" userId="94cd43ac-f257-440b-b033-0e982160b0fa" providerId="ADAL" clId="{D878E805-B1B8-41B2-A8E3-B2709679ECDC}" dt="2024-11-22T14:24:37.363" v="2348" actId="1076"/>
          <ac:cxnSpMkLst>
            <pc:docMk/>
            <pc:sldMk cId="3482515029" sldId="291"/>
            <ac:cxnSpMk id="116" creationId="{C9B9F926-94E7-B4A7-6B63-5397A6D70A66}"/>
          </ac:cxnSpMkLst>
        </pc:cxnChg>
        <pc:cxnChg chg="add del mod">
          <ac:chgData name="SORAWAN TIRATRAKOONWICHAYA" userId="94cd43ac-f257-440b-b033-0e982160b0fa" providerId="ADAL" clId="{D878E805-B1B8-41B2-A8E3-B2709679ECDC}" dt="2024-12-02T16:43:23.311" v="3431" actId="478"/>
          <ac:cxnSpMkLst>
            <pc:docMk/>
            <pc:sldMk cId="3482515029" sldId="291"/>
            <ac:cxnSpMk id="117" creationId="{4AF7FC3C-49E6-0C09-9B12-C172979194A9}"/>
          </ac:cxnSpMkLst>
        </pc:cxnChg>
        <pc:cxnChg chg="mod">
          <ac:chgData name="SORAWAN TIRATRAKOONWICHAYA" userId="94cd43ac-f257-440b-b033-0e982160b0fa" providerId="ADAL" clId="{D878E805-B1B8-41B2-A8E3-B2709679ECDC}" dt="2024-11-22T14:24:37.363" v="2348" actId="1076"/>
          <ac:cxnSpMkLst>
            <pc:docMk/>
            <pc:sldMk cId="3482515029" sldId="291"/>
            <ac:cxnSpMk id="118" creationId="{2C3FAC32-38ED-0BD5-F3C5-E63A6D739FA0}"/>
          </ac:cxnSpMkLst>
        </pc:cxnChg>
        <pc:cxnChg chg="mod">
          <ac:chgData name="SORAWAN TIRATRAKOONWICHAYA" userId="94cd43ac-f257-440b-b033-0e982160b0fa" providerId="ADAL" clId="{D878E805-B1B8-41B2-A8E3-B2709679ECDC}" dt="2024-11-22T14:24:43.765" v="2349" actId="1076"/>
          <ac:cxnSpMkLst>
            <pc:docMk/>
            <pc:sldMk cId="3482515029" sldId="291"/>
            <ac:cxnSpMk id="123" creationId="{015C4D0C-B86D-C160-2511-A185A4EF668B}"/>
          </ac:cxnSpMkLst>
        </pc:cxnChg>
        <pc:cxnChg chg="mod">
          <ac:chgData name="SORAWAN TIRATRAKOONWICHAYA" userId="94cd43ac-f257-440b-b033-0e982160b0fa" providerId="ADAL" clId="{D878E805-B1B8-41B2-A8E3-B2709679ECDC}" dt="2024-11-22T14:50:05.380" v="2620" actId="1076"/>
          <ac:cxnSpMkLst>
            <pc:docMk/>
            <pc:sldMk cId="3482515029" sldId="291"/>
            <ac:cxnSpMk id="124" creationId="{65449F5E-CECB-EDDA-B858-01D7DE203B9C}"/>
          </ac:cxnSpMkLst>
        </pc:cxnChg>
        <pc:cxnChg chg="mod">
          <ac:chgData name="SORAWAN TIRATRAKOONWICHAYA" userId="94cd43ac-f257-440b-b033-0e982160b0fa" providerId="ADAL" clId="{D878E805-B1B8-41B2-A8E3-B2709679ECDC}" dt="2024-11-22T14:50:05.380" v="2620" actId="1076"/>
          <ac:cxnSpMkLst>
            <pc:docMk/>
            <pc:sldMk cId="3482515029" sldId="291"/>
            <ac:cxnSpMk id="125" creationId="{4E260E9E-A23F-B6A6-98A8-1E88B8932B8C}"/>
          </ac:cxnSpMkLst>
        </pc:cxnChg>
        <pc:cxnChg chg="mod">
          <ac:chgData name="SORAWAN TIRATRAKOONWICHAYA" userId="94cd43ac-f257-440b-b033-0e982160b0fa" providerId="ADAL" clId="{D878E805-B1B8-41B2-A8E3-B2709679ECDC}" dt="2024-11-22T14:24:43.765" v="2349" actId="1076"/>
          <ac:cxnSpMkLst>
            <pc:docMk/>
            <pc:sldMk cId="3482515029" sldId="291"/>
            <ac:cxnSpMk id="126" creationId="{EBB55DA7-2347-10DC-2B90-1902E7A1D907}"/>
          </ac:cxnSpMkLst>
        </pc:cxnChg>
        <pc:cxnChg chg="mod">
          <ac:chgData name="SORAWAN TIRATRAKOONWICHAYA" userId="94cd43ac-f257-440b-b033-0e982160b0fa" providerId="ADAL" clId="{D878E805-B1B8-41B2-A8E3-B2709679ECDC}" dt="2024-11-22T14:50:05.380" v="2620" actId="1076"/>
          <ac:cxnSpMkLst>
            <pc:docMk/>
            <pc:sldMk cId="3482515029" sldId="291"/>
            <ac:cxnSpMk id="128" creationId="{45CEC615-B0B7-7F12-244C-98872D274A0C}"/>
          </ac:cxnSpMkLst>
        </pc:cxnChg>
      </pc:sldChg>
      <pc:sldChg chg="addSp delSp modSp add del mod modAnim modNotesTx">
        <pc:chgData name="SORAWAN TIRATRAKOONWICHAYA" userId="94cd43ac-f257-440b-b033-0e982160b0fa" providerId="ADAL" clId="{D878E805-B1B8-41B2-A8E3-B2709679ECDC}" dt="2024-12-02T17:23:27.513" v="3574" actId="57"/>
        <pc:sldMkLst>
          <pc:docMk/>
          <pc:sldMk cId="441092422" sldId="292"/>
        </pc:sldMkLst>
        <pc:spChg chg="add mod">
          <ac:chgData name="SORAWAN TIRATRAKOONWICHAYA" userId="94cd43ac-f257-440b-b033-0e982160b0fa" providerId="ADAL" clId="{D878E805-B1B8-41B2-A8E3-B2709679ECDC}" dt="2024-11-22T14:53:52.383" v="2641" actId="1076"/>
          <ac:spMkLst>
            <pc:docMk/>
            <pc:sldMk cId="441092422" sldId="292"/>
            <ac:spMk id="2" creationId="{5DDF9B04-07B3-DBA5-D2C1-27B824DD672D}"/>
          </ac:spMkLst>
        </pc:spChg>
        <pc:spChg chg="add mod">
          <ac:chgData name="SORAWAN TIRATRAKOONWICHAYA" userId="94cd43ac-f257-440b-b033-0e982160b0fa" providerId="ADAL" clId="{D878E805-B1B8-41B2-A8E3-B2709679ECDC}" dt="2024-11-22T15:11:49.186" v="2763" actId="1076"/>
          <ac:spMkLst>
            <pc:docMk/>
            <pc:sldMk cId="441092422" sldId="292"/>
            <ac:spMk id="3" creationId="{66C9DD9C-4921-8DF4-A60F-83C4A3364FCC}"/>
          </ac:spMkLst>
        </pc:spChg>
        <pc:spChg chg="add mod">
          <ac:chgData name="SORAWAN TIRATRAKOONWICHAYA" userId="94cd43ac-f257-440b-b033-0e982160b0fa" providerId="ADAL" clId="{D878E805-B1B8-41B2-A8E3-B2709679ECDC}" dt="2024-11-22T15:11:49.186" v="2763" actId="1076"/>
          <ac:spMkLst>
            <pc:docMk/>
            <pc:sldMk cId="441092422" sldId="292"/>
            <ac:spMk id="10" creationId="{3CE283EB-5274-0AF1-796B-C14534358E82}"/>
          </ac:spMkLst>
        </pc:spChg>
        <pc:spChg chg="add mod">
          <ac:chgData name="SORAWAN TIRATRAKOONWICHAYA" userId="94cd43ac-f257-440b-b033-0e982160b0fa" providerId="ADAL" clId="{D878E805-B1B8-41B2-A8E3-B2709679ECDC}" dt="2024-11-22T15:11:49.186" v="2763" actId="1076"/>
          <ac:spMkLst>
            <pc:docMk/>
            <pc:sldMk cId="441092422" sldId="292"/>
            <ac:spMk id="11" creationId="{FB1D9EB9-7685-3D5F-BA08-E40ACEB1C903}"/>
          </ac:spMkLst>
        </pc:spChg>
        <pc:spChg chg="add mod">
          <ac:chgData name="SORAWAN TIRATRAKOONWICHAYA" userId="94cd43ac-f257-440b-b033-0e982160b0fa" providerId="ADAL" clId="{D878E805-B1B8-41B2-A8E3-B2709679ECDC}" dt="2024-11-22T16:10:10.338" v="2921" actId="20577"/>
          <ac:spMkLst>
            <pc:docMk/>
            <pc:sldMk cId="441092422" sldId="292"/>
            <ac:spMk id="14" creationId="{18DF1974-9337-AF93-DFFA-D24944FE5C4A}"/>
          </ac:spMkLst>
        </pc:spChg>
        <pc:spChg chg="mod">
          <ac:chgData name="SORAWAN TIRATRAKOONWICHAYA" userId="94cd43ac-f257-440b-b033-0e982160b0fa" providerId="ADAL" clId="{D878E805-B1B8-41B2-A8E3-B2709679ECDC}" dt="2024-11-22T15:18:58.114" v="2771" actId="20577"/>
          <ac:spMkLst>
            <pc:docMk/>
            <pc:sldMk cId="441092422" sldId="292"/>
            <ac:spMk id="18" creationId="{4F8B6823-2B3A-0691-3B7E-8122F6AFF977}"/>
          </ac:spMkLst>
        </pc:spChg>
        <pc:spChg chg="mod">
          <ac:chgData name="SORAWAN TIRATRAKOONWICHAYA" userId="94cd43ac-f257-440b-b033-0e982160b0fa" providerId="ADAL" clId="{D878E805-B1B8-41B2-A8E3-B2709679ECDC}" dt="2024-12-02T17:23:27.513" v="3574" actId="57"/>
          <ac:spMkLst>
            <pc:docMk/>
            <pc:sldMk cId="441092422" sldId="292"/>
            <ac:spMk id="19" creationId="{886D7607-F6E3-79AF-E8CA-40511E2AB57C}"/>
          </ac:spMkLst>
        </pc:spChg>
        <pc:spChg chg="add mod ord">
          <ac:chgData name="SORAWAN TIRATRAKOONWICHAYA" userId="94cd43ac-f257-440b-b033-0e982160b0fa" providerId="ADAL" clId="{D878E805-B1B8-41B2-A8E3-B2709679ECDC}" dt="2024-12-02T16:50:03.691" v="3493" actId="167"/>
          <ac:spMkLst>
            <pc:docMk/>
            <pc:sldMk cId="441092422" sldId="292"/>
            <ac:spMk id="21" creationId="{F872CCC2-2B91-2EF4-755C-76F4A249DF47}"/>
          </ac:spMkLst>
        </pc:spChg>
        <pc:spChg chg="add mod ord">
          <ac:chgData name="SORAWAN TIRATRAKOONWICHAYA" userId="94cd43ac-f257-440b-b033-0e982160b0fa" providerId="ADAL" clId="{D878E805-B1B8-41B2-A8E3-B2709679ECDC}" dt="2024-12-02T16:50:20.335" v="3498" actId="167"/>
          <ac:spMkLst>
            <pc:docMk/>
            <pc:sldMk cId="441092422" sldId="292"/>
            <ac:spMk id="24" creationId="{0751CD06-2587-08C1-F90B-0D4580105EFB}"/>
          </ac:spMkLst>
        </pc:spChg>
        <pc:spChg chg="add mod ord">
          <ac:chgData name="SORAWAN TIRATRAKOONWICHAYA" userId="94cd43ac-f257-440b-b033-0e982160b0fa" providerId="ADAL" clId="{D878E805-B1B8-41B2-A8E3-B2709679ECDC}" dt="2024-12-02T16:50:32.572" v="3502" actId="167"/>
          <ac:spMkLst>
            <pc:docMk/>
            <pc:sldMk cId="441092422" sldId="292"/>
            <ac:spMk id="30" creationId="{EDB47B0C-9872-2B88-94E4-04A36BB78F90}"/>
          </ac:spMkLst>
        </pc:spChg>
        <pc:spChg chg="mod">
          <ac:chgData name="SORAWAN TIRATRAKOONWICHAYA" userId="94cd43ac-f257-440b-b033-0e982160b0fa" providerId="ADAL" clId="{D878E805-B1B8-41B2-A8E3-B2709679ECDC}" dt="2024-11-22T14:52:28.368" v="2632" actId="20577"/>
          <ac:spMkLst>
            <pc:docMk/>
            <pc:sldMk cId="441092422" sldId="292"/>
            <ac:spMk id="46" creationId="{8DB53723-0E64-F4C9-4626-2EB2F5445508}"/>
          </ac:spMkLst>
        </pc:spChg>
        <pc:spChg chg="mod">
          <ac:chgData name="SORAWAN TIRATRAKOONWICHAYA" userId="94cd43ac-f257-440b-b033-0e982160b0fa" providerId="ADAL" clId="{D878E805-B1B8-41B2-A8E3-B2709679ECDC}" dt="2024-12-02T16:55:12.612" v="3536" actId="400"/>
          <ac:spMkLst>
            <pc:docMk/>
            <pc:sldMk cId="441092422" sldId="292"/>
            <ac:spMk id="113" creationId="{CA630FA5-B952-B325-5D91-E1CC70B4BC51}"/>
          </ac:spMkLst>
        </pc:spChg>
        <pc:cxnChg chg="add mod">
          <ac:chgData name="SORAWAN TIRATRAKOONWICHAYA" userId="94cd43ac-f257-440b-b033-0e982160b0fa" providerId="ADAL" clId="{D878E805-B1B8-41B2-A8E3-B2709679ECDC}" dt="2024-11-22T15:11:49.186" v="2763" actId="1076"/>
          <ac:cxnSpMkLst>
            <pc:docMk/>
            <pc:sldMk cId="441092422" sldId="292"/>
            <ac:cxnSpMk id="13" creationId="{E23EDB45-5060-4F72-629D-02BB0FB34E01}"/>
          </ac:cxnSpMkLst>
        </pc:cxnChg>
      </pc:sldChg>
      <pc:sldChg chg="delSp add del mod">
        <pc:chgData name="SORAWAN TIRATRAKOONWICHAYA" userId="94cd43ac-f257-440b-b033-0e982160b0fa" providerId="ADAL" clId="{D878E805-B1B8-41B2-A8E3-B2709679ECDC}" dt="2024-11-22T14:49:18.329" v="2584" actId="2696"/>
        <pc:sldMkLst>
          <pc:docMk/>
          <pc:sldMk cId="2951229809" sldId="292"/>
        </pc:sldMkLst>
      </pc:sldChg>
      <pc:sldChg chg="addSp delSp modSp add mod delAnim modAnim modNotesTx">
        <pc:chgData name="SORAWAN TIRATRAKOONWICHAYA" userId="94cd43ac-f257-440b-b033-0e982160b0fa" providerId="ADAL" clId="{D878E805-B1B8-41B2-A8E3-B2709679ECDC}" dt="2024-12-02T16:55:08.579" v="3535" actId="400"/>
        <pc:sldMkLst>
          <pc:docMk/>
          <pc:sldMk cId="506831188" sldId="293"/>
        </pc:sldMkLst>
        <pc:spChg chg="add mod">
          <ac:chgData name="SORAWAN TIRATRAKOONWICHAYA" userId="94cd43ac-f257-440b-b033-0e982160b0fa" providerId="ADAL" clId="{D878E805-B1B8-41B2-A8E3-B2709679ECDC}" dt="2024-11-22T14:55:20.633" v="2644"/>
          <ac:spMkLst>
            <pc:docMk/>
            <pc:sldMk cId="506831188" sldId="293"/>
            <ac:spMk id="2" creationId="{F702A8F2-5F7B-195F-60ED-89445AF26870}"/>
          </ac:spMkLst>
        </pc:spChg>
        <pc:spChg chg="add mod">
          <ac:chgData name="SORAWAN TIRATRAKOONWICHAYA" userId="94cd43ac-f257-440b-b033-0e982160b0fa" providerId="ADAL" clId="{D878E805-B1B8-41B2-A8E3-B2709679ECDC}" dt="2024-11-22T16:10:12.590" v="2922" actId="20577"/>
          <ac:spMkLst>
            <pc:docMk/>
            <pc:sldMk cId="506831188" sldId="293"/>
            <ac:spMk id="3" creationId="{562AFED9-F8E1-7436-1B8F-9852FECA3B99}"/>
          </ac:spMkLst>
        </pc:spChg>
        <pc:spChg chg="add mod">
          <ac:chgData name="SORAWAN TIRATRAKOONWICHAYA" userId="94cd43ac-f257-440b-b033-0e982160b0fa" providerId="ADAL" clId="{D878E805-B1B8-41B2-A8E3-B2709679ECDC}" dt="2024-11-22T15:08:15.787" v="2759" actId="14100"/>
          <ac:spMkLst>
            <pc:docMk/>
            <pc:sldMk cId="506831188" sldId="293"/>
            <ac:spMk id="10" creationId="{C3321A37-3D67-3670-7400-E9D8E35A598E}"/>
          </ac:spMkLst>
        </pc:spChg>
        <pc:spChg chg="add mod">
          <ac:chgData name="SORAWAN TIRATRAKOONWICHAYA" userId="94cd43ac-f257-440b-b033-0e982160b0fa" providerId="ADAL" clId="{D878E805-B1B8-41B2-A8E3-B2709679ECDC}" dt="2024-11-22T15:06:29.262" v="2740" actId="207"/>
          <ac:spMkLst>
            <pc:docMk/>
            <pc:sldMk cId="506831188" sldId="293"/>
            <ac:spMk id="11" creationId="{54A70C4C-CEC6-5759-5C93-394045A82092}"/>
          </ac:spMkLst>
        </pc:spChg>
        <pc:spChg chg="add mod">
          <ac:chgData name="SORAWAN TIRATRAKOONWICHAYA" userId="94cd43ac-f257-440b-b033-0e982160b0fa" providerId="ADAL" clId="{D878E805-B1B8-41B2-A8E3-B2709679ECDC}" dt="2024-11-22T15:08:01.597" v="2758" actId="20577"/>
          <ac:spMkLst>
            <pc:docMk/>
            <pc:sldMk cId="506831188" sldId="293"/>
            <ac:spMk id="13" creationId="{1B73F7C5-80B3-E276-9069-5B1D9DB49874}"/>
          </ac:spMkLst>
        </pc:spChg>
        <pc:spChg chg="mod">
          <ac:chgData name="SORAWAN TIRATRAKOONWICHAYA" userId="94cd43ac-f257-440b-b033-0e982160b0fa" providerId="ADAL" clId="{D878E805-B1B8-41B2-A8E3-B2709679ECDC}" dt="2024-12-02T16:55:08.579" v="3535" actId="400"/>
          <ac:spMkLst>
            <pc:docMk/>
            <pc:sldMk cId="506831188" sldId="293"/>
            <ac:spMk id="113" creationId="{C6B40F57-639D-1614-D364-DF16BE1CDB3F}"/>
          </ac:spMkLst>
        </pc:spChg>
        <pc:cxnChg chg="add del mod">
          <ac:chgData name="SORAWAN TIRATRAKOONWICHAYA" userId="94cd43ac-f257-440b-b033-0e982160b0fa" providerId="ADAL" clId="{D878E805-B1B8-41B2-A8E3-B2709679ECDC}" dt="2024-11-22T15:07:58.259" v="2755" actId="14100"/>
          <ac:cxnSpMkLst>
            <pc:docMk/>
            <pc:sldMk cId="506831188" sldId="293"/>
            <ac:cxnSpMk id="30" creationId="{E4EB4A79-B799-938E-7268-7C368C7CDDBB}"/>
          </ac:cxnSpMkLst>
        </pc:cxnChg>
      </pc:sldChg>
      <pc:sldChg chg="add ord">
        <pc:chgData name="SORAWAN TIRATRAKOONWICHAYA" userId="94cd43ac-f257-440b-b033-0e982160b0fa" providerId="ADAL" clId="{D878E805-B1B8-41B2-A8E3-B2709679ECDC}" dt="2024-11-22T18:13:30.296" v="3146"/>
        <pc:sldMkLst>
          <pc:docMk/>
          <pc:sldMk cId="846372717" sldId="294"/>
        </pc:sldMkLst>
      </pc:sldChg>
      <pc:sldChg chg="addSp delSp add del mod">
        <pc:chgData name="SORAWAN TIRATRAKOONWICHAYA" userId="94cd43ac-f257-440b-b033-0e982160b0fa" providerId="ADAL" clId="{D878E805-B1B8-41B2-A8E3-B2709679ECDC}" dt="2024-11-22T16:31:43.408" v="2963" actId="47"/>
        <pc:sldMkLst>
          <pc:docMk/>
          <pc:sldMk cId="3893534677" sldId="294"/>
        </pc:sldMkLst>
      </pc:sldChg>
      <pc:sldChg chg="modSp mod">
        <pc:chgData name="SORAWAN TIRATRAKOONWICHAYA" userId="94cd43ac-f257-440b-b033-0e982160b0fa" providerId="ADAL" clId="{D878E805-B1B8-41B2-A8E3-B2709679ECDC}" dt="2024-12-03T03:37:45.480" v="3601" actId="1076"/>
        <pc:sldMkLst>
          <pc:docMk/>
          <pc:sldMk cId="1967560499" sldId="308"/>
        </pc:sldMkLst>
        <pc:picChg chg="mod">
          <ac:chgData name="SORAWAN TIRATRAKOONWICHAYA" userId="94cd43ac-f257-440b-b033-0e982160b0fa" providerId="ADAL" clId="{D878E805-B1B8-41B2-A8E3-B2709679ECDC}" dt="2024-12-03T03:37:45.480" v="3601" actId="1076"/>
          <ac:picMkLst>
            <pc:docMk/>
            <pc:sldMk cId="1967560499" sldId="308"/>
            <ac:picMk id="16" creationId="{7477D5A2-74B6-E9A2-B270-C3599FEC95AA}"/>
          </ac:picMkLst>
        </pc:picChg>
      </pc:sldChg>
      <pc:sldChg chg="modSp mod">
        <pc:chgData name="SORAWAN TIRATRAKOONWICHAYA" userId="94cd43ac-f257-440b-b033-0e982160b0fa" providerId="ADAL" clId="{D878E805-B1B8-41B2-A8E3-B2709679ECDC}" dt="2024-12-04T04:34:49.512" v="3709" actId="20577"/>
        <pc:sldMkLst>
          <pc:docMk/>
          <pc:sldMk cId="4032064737" sldId="311"/>
        </pc:sldMkLst>
        <pc:spChg chg="mod">
          <ac:chgData name="SORAWAN TIRATRAKOONWICHAYA" userId="94cd43ac-f257-440b-b033-0e982160b0fa" providerId="ADAL" clId="{D878E805-B1B8-41B2-A8E3-B2709679ECDC}" dt="2024-12-04T04:34:49.512" v="3709" actId="20577"/>
          <ac:spMkLst>
            <pc:docMk/>
            <pc:sldMk cId="4032064737" sldId="311"/>
            <ac:spMk id="2" creationId="{66D7EC70-3092-C6C4-83F0-4D7960F589F5}"/>
          </ac:spMkLst>
        </pc:spChg>
      </pc:sldChg>
      <pc:sldChg chg="add ord modNotesTx">
        <pc:chgData name="SORAWAN TIRATRAKOONWICHAYA" userId="94cd43ac-f257-440b-b033-0e982160b0fa" providerId="ADAL" clId="{D878E805-B1B8-41B2-A8E3-B2709679ECDC}" dt="2024-12-02T16:52:03.510" v="3506" actId="20577"/>
        <pc:sldMkLst>
          <pc:docMk/>
          <pc:sldMk cId="3188046928" sldId="312"/>
        </pc:sldMkLst>
      </pc:sldChg>
      <pc:sldChg chg="modSp add del mod">
        <pc:chgData name="SORAWAN TIRATRAKOONWICHAYA" userId="94cd43ac-f257-440b-b033-0e982160b0fa" providerId="ADAL" clId="{D878E805-B1B8-41B2-A8E3-B2709679ECDC}" dt="2024-12-02T08:03:58.414" v="3204" actId="47"/>
        <pc:sldMkLst>
          <pc:docMk/>
          <pc:sldMk cId="3622750428" sldId="312"/>
        </pc:sldMkLst>
        <pc:picChg chg="mod">
          <ac:chgData name="SORAWAN TIRATRAKOONWICHAYA" userId="94cd43ac-f257-440b-b033-0e982160b0fa" providerId="ADAL" clId="{D878E805-B1B8-41B2-A8E3-B2709679ECDC}" dt="2024-12-02T08:03:53.828" v="3203" actId="1076"/>
          <ac:picMkLst>
            <pc:docMk/>
            <pc:sldMk cId="3622750428" sldId="312"/>
            <ac:picMk id="5" creationId="{B57B4AAF-6102-C073-D5FF-5C580D468A10}"/>
          </ac:picMkLst>
        </pc:picChg>
      </pc:sldChg>
      <pc:sldChg chg="addSp delSp modSp add del mod delAnim">
        <pc:chgData name="SORAWAN TIRATRAKOONWICHAYA" userId="94cd43ac-f257-440b-b033-0e982160b0fa" providerId="ADAL" clId="{D878E805-B1B8-41B2-A8E3-B2709679ECDC}" dt="2024-12-02T07:35:11.903" v="3200" actId="2696"/>
        <pc:sldMkLst>
          <pc:docMk/>
          <pc:sldMk cId="3807998382" sldId="312"/>
        </pc:sldMkLst>
        <pc:spChg chg="del">
          <ac:chgData name="SORAWAN TIRATRAKOONWICHAYA" userId="94cd43ac-f257-440b-b033-0e982160b0fa" providerId="ADAL" clId="{D878E805-B1B8-41B2-A8E3-B2709679ECDC}" dt="2024-12-02T07:30:30.036" v="3159" actId="478"/>
          <ac:spMkLst>
            <pc:docMk/>
            <pc:sldMk cId="3807998382" sldId="312"/>
            <ac:spMk id="2" creationId="{C81CD1DC-DCFA-2895-EAA5-872AF979A41E}"/>
          </ac:spMkLst>
        </pc:spChg>
        <pc:spChg chg="del">
          <ac:chgData name="SORAWAN TIRATRAKOONWICHAYA" userId="94cd43ac-f257-440b-b033-0e982160b0fa" providerId="ADAL" clId="{D878E805-B1B8-41B2-A8E3-B2709679ECDC}" dt="2024-12-02T07:30:21.225" v="3155" actId="478"/>
          <ac:spMkLst>
            <pc:docMk/>
            <pc:sldMk cId="3807998382" sldId="312"/>
            <ac:spMk id="3" creationId="{4270E318-8D0E-7A90-EE88-49CFD5F1A819}"/>
          </ac:spMkLst>
        </pc:spChg>
        <pc:spChg chg="del">
          <ac:chgData name="SORAWAN TIRATRAKOONWICHAYA" userId="94cd43ac-f257-440b-b033-0e982160b0fa" providerId="ADAL" clId="{D878E805-B1B8-41B2-A8E3-B2709679ECDC}" dt="2024-12-02T07:30:21.225" v="3155" actId="478"/>
          <ac:spMkLst>
            <pc:docMk/>
            <pc:sldMk cId="3807998382" sldId="312"/>
            <ac:spMk id="10" creationId="{87E4894B-AEF1-425D-AD46-67E8F43643A7}"/>
          </ac:spMkLst>
        </pc:spChg>
        <pc:spChg chg="del">
          <ac:chgData name="SORAWAN TIRATRAKOONWICHAYA" userId="94cd43ac-f257-440b-b033-0e982160b0fa" providerId="ADAL" clId="{D878E805-B1B8-41B2-A8E3-B2709679ECDC}" dt="2024-12-02T07:30:24.354" v="3156" actId="478"/>
          <ac:spMkLst>
            <pc:docMk/>
            <pc:sldMk cId="3807998382" sldId="312"/>
            <ac:spMk id="11" creationId="{6A3B0D4D-D6C7-E6A8-A2F6-CC8A9D70EB7B}"/>
          </ac:spMkLst>
        </pc:spChg>
        <pc:spChg chg="del">
          <ac:chgData name="SORAWAN TIRATRAKOONWICHAYA" userId="94cd43ac-f257-440b-b033-0e982160b0fa" providerId="ADAL" clId="{D878E805-B1B8-41B2-A8E3-B2709679ECDC}" dt="2024-12-02T07:30:51.174" v="3160" actId="478"/>
          <ac:spMkLst>
            <pc:docMk/>
            <pc:sldMk cId="3807998382" sldId="312"/>
            <ac:spMk id="14" creationId="{D49E5AA2-169A-689B-E9DE-E5C9C17452DA}"/>
          </ac:spMkLst>
        </pc:spChg>
        <pc:spChg chg="del">
          <ac:chgData name="SORAWAN TIRATRAKOONWICHAYA" userId="94cd43ac-f257-440b-b033-0e982160b0fa" providerId="ADAL" clId="{D878E805-B1B8-41B2-A8E3-B2709679ECDC}" dt="2024-12-02T07:30:56.314" v="3161" actId="478"/>
          <ac:spMkLst>
            <pc:docMk/>
            <pc:sldMk cId="3807998382" sldId="312"/>
            <ac:spMk id="15" creationId="{8D4F53AF-7532-B098-A5CE-54BF1F556F20}"/>
          </ac:spMkLst>
        </pc:spChg>
        <pc:spChg chg="del">
          <ac:chgData name="SORAWAN TIRATRAKOONWICHAYA" userId="94cd43ac-f257-440b-b033-0e982160b0fa" providerId="ADAL" clId="{D878E805-B1B8-41B2-A8E3-B2709679ECDC}" dt="2024-12-02T07:30:51.174" v="3160" actId="478"/>
          <ac:spMkLst>
            <pc:docMk/>
            <pc:sldMk cId="3807998382" sldId="312"/>
            <ac:spMk id="16" creationId="{52CA2570-AC8F-7F9B-BF3E-10F5566AFBDD}"/>
          </ac:spMkLst>
        </pc:spChg>
        <pc:spChg chg="del">
          <ac:chgData name="SORAWAN TIRATRAKOONWICHAYA" userId="94cd43ac-f257-440b-b033-0e982160b0fa" providerId="ADAL" clId="{D878E805-B1B8-41B2-A8E3-B2709679ECDC}" dt="2024-12-02T07:30:51.174" v="3160" actId="478"/>
          <ac:spMkLst>
            <pc:docMk/>
            <pc:sldMk cId="3807998382" sldId="312"/>
            <ac:spMk id="17" creationId="{EC08DBD5-BE8A-0C5B-A4AF-E924EB249A3B}"/>
          </ac:spMkLst>
        </pc:spChg>
        <pc:spChg chg="del">
          <ac:chgData name="SORAWAN TIRATRAKOONWICHAYA" userId="94cd43ac-f257-440b-b033-0e982160b0fa" providerId="ADAL" clId="{D878E805-B1B8-41B2-A8E3-B2709679ECDC}" dt="2024-12-02T07:30:51.174" v="3160" actId="478"/>
          <ac:spMkLst>
            <pc:docMk/>
            <pc:sldMk cId="3807998382" sldId="312"/>
            <ac:spMk id="18" creationId="{EFF3E3E2-6090-FD3F-B324-280ADDB64FE6}"/>
          </ac:spMkLst>
        </pc:spChg>
        <pc:spChg chg="del">
          <ac:chgData name="SORAWAN TIRATRAKOONWICHAYA" userId="94cd43ac-f257-440b-b033-0e982160b0fa" providerId="ADAL" clId="{D878E805-B1B8-41B2-A8E3-B2709679ECDC}" dt="2024-12-02T07:30:51.174" v="3160" actId="478"/>
          <ac:spMkLst>
            <pc:docMk/>
            <pc:sldMk cId="3807998382" sldId="312"/>
            <ac:spMk id="19" creationId="{EB5B8701-8EA5-36AB-D9B2-0E8A3915A5C2}"/>
          </ac:spMkLst>
        </pc:spChg>
        <pc:spChg chg="del">
          <ac:chgData name="SORAWAN TIRATRAKOONWICHAYA" userId="94cd43ac-f257-440b-b033-0e982160b0fa" providerId="ADAL" clId="{D878E805-B1B8-41B2-A8E3-B2709679ECDC}" dt="2024-12-02T07:30:51.174" v="3160" actId="478"/>
          <ac:spMkLst>
            <pc:docMk/>
            <pc:sldMk cId="3807998382" sldId="312"/>
            <ac:spMk id="20" creationId="{5F6D89BC-DB65-6A4E-7448-0E4644F7F40A}"/>
          </ac:spMkLst>
        </pc:spChg>
        <pc:spChg chg="add mod">
          <ac:chgData name="SORAWAN TIRATRAKOONWICHAYA" userId="94cd43ac-f257-440b-b033-0e982160b0fa" providerId="ADAL" clId="{D878E805-B1B8-41B2-A8E3-B2709679ECDC}" dt="2024-12-02T07:31:22.519" v="3165" actId="1076"/>
          <ac:spMkLst>
            <pc:docMk/>
            <pc:sldMk cId="3807998382" sldId="312"/>
            <ac:spMk id="21" creationId="{C5B18C24-F30F-5F17-B84C-588DD5942F34}"/>
          </ac:spMkLst>
        </pc:spChg>
        <pc:spChg chg="del">
          <ac:chgData name="SORAWAN TIRATRAKOONWICHAYA" userId="94cd43ac-f257-440b-b033-0e982160b0fa" providerId="ADAL" clId="{D878E805-B1B8-41B2-A8E3-B2709679ECDC}" dt="2024-12-02T07:30:30.036" v="3159" actId="478"/>
          <ac:spMkLst>
            <pc:docMk/>
            <pc:sldMk cId="3807998382" sldId="312"/>
            <ac:spMk id="22" creationId="{77DF361E-5008-4982-B137-9D88D71D8FD2}"/>
          </ac:spMkLst>
        </pc:spChg>
        <pc:spChg chg="del">
          <ac:chgData name="SORAWAN TIRATRAKOONWICHAYA" userId="94cd43ac-f257-440b-b033-0e982160b0fa" providerId="ADAL" clId="{D878E805-B1B8-41B2-A8E3-B2709679ECDC}" dt="2024-12-02T07:30:21.225" v="3155" actId="478"/>
          <ac:spMkLst>
            <pc:docMk/>
            <pc:sldMk cId="3807998382" sldId="312"/>
            <ac:spMk id="23" creationId="{ABF74052-943B-660E-DA84-97DDF39859D6}"/>
          </ac:spMkLst>
        </pc:spChg>
        <pc:spChg chg="add mod ord">
          <ac:chgData name="SORAWAN TIRATRAKOONWICHAYA" userId="94cd43ac-f257-440b-b033-0e982160b0fa" providerId="ADAL" clId="{D878E805-B1B8-41B2-A8E3-B2709679ECDC}" dt="2024-12-02T07:32:32.758" v="3185" actId="1076"/>
          <ac:spMkLst>
            <pc:docMk/>
            <pc:sldMk cId="3807998382" sldId="312"/>
            <ac:spMk id="24" creationId="{5388DE7E-225F-2877-DDD7-A36AEDFCD949}"/>
          </ac:spMkLst>
        </pc:spChg>
        <pc:spChg chg="del">
          <ac:chgData name="SORAWAN TIRATRAKOONWICHAYA" userId="94cd43ac-f257-440b-b033-0e982160b0fa" providerId="ADAL" clId="{D878E805-B1B8-41B2-A8E3-B2709679ECDC}" dt="2024-12-02T07:30:21.225" v="3155" actId="478"/>
          <ac:spMkLst>
            <pc:docMk/>
            <pc:sldMk cId="3807998382" sldId="312"/>
            <ac:spMk id="25" creationId="{05A74A6F-1EEB-2DE7-B44D-D089D2630DE7}"/>
          </ac:spMkLst>
        </pc:spChg>
        <pc:spChg chg="del">
          <ac:chgData name="SORAWAN TIRATRAKOONWICHAYA" userId="94cd43ac-f257-440b-b033-0e982160b0fa" providerId="ADAL" clId="{D878E805-B1B8-41B2-A8E3-B2709679ECDC}" dt="2024-12-02T07:30:21.225" v="3155" actId="478"/>
          <ac:spMkLst>
            <pc:docMk/>
            <pc:sldMk cId="3807998382" sldId="312"/>
            <ac:spMk id="26" creationId="{77BF2498-F15C-4ED5-DBE8-FC8F399D7C55}"/>
          </ac:spMkLst>
        </pc:spChg>
        <pc:spChg chg="del">
          <ac:chgData name="SORAWAN TIRATRAKOONWICHAYA" userId="94cd43ac-f257-440b-b033-0e982160b0fa" providerId="ADAL" clId="{D878E805-B1B8-41B2-A8E3-B2709679ECDC}" dt="2024-12-02T07:30:21.225" v="3155" actId="478"/>
          <ac:spMkLst>
            <pc:docMk/>
            <pc:sldMk cId="3807998382" sldId="312"/>
            <ac:spMk id="27" creationId="{11E27A83-CC21-BFA4-E167-CBA662B3B273}"/>
          </ac:spMkLst>
        </pc:spChg>
        <pc:spChg chg="del">
          <ac:chgData name="SORAWAN TIRATRAKOONWICHAYA" userId="94cd43ac-f257-440b-b033-0e982160b0fa" providerId="ADAL" clId="{D878E805-B1B8-41B2-A8E3-B2709679ECDC}" dt="2024-12-02T07:30:21.225" v="3155" actId="478"/>
          <ac:spMkLst>
            <pc:docMk/>
            <pc:sldMk cId="3807998382" sldId="312"/>
            <ac:spMk id="28" creationId="{B93A0D25-6829-C730-FB05-4F672CADB34B}"/>
          </ac:spMkLst>
        </pc:spChg>
        <pc:spChg chg="del">
          <ac:chgData name="SORAWAN TIRATRAKOONWICHAYA" userId="94cd43ac-f257-440b-b033-0e982160b0fa" providerId="ADAL" clId="{D878E805-B1B8-41B2-A8E3-B2709679ECDC}" dt="2024-12-02T07:30:21.225" v="3155" actId="478"/>
          <ac:spMkLst>
            <pc:docMk/>
            <pc:sldMk cId="3807998382" sldId="312"/>
            <ac:spMk id="29" creationId="{8C6E1E96-5E98-4315-B23E-DF37120A71B2}"/>
          </ac:spMkLst>
        </pc:spChg>
        <pc:spChg chg="add mod">
          <ac:chgData name="SORAWAN TIRATRAKOONWICHAYA" userId="94cd43ac-f257-440b-b033-0e982160b0fa" providerId="ADAL" clId="{D878E805-B1B8-41B2-A8E3-B2709679ECDC}" dt="2024-12-02T07:33:50.102" v="3199" actId="20577"/>
          <ac:spMkLst>
            <pc:docMk/>
            <pc:sldMk cId="3807998382" sldId="312"/>
            <ac:spMk id="30" creationId="{8056E3B3-4503-BBFA-EF78-21606ECBF2E9}"/>
          </ac:spMkLst>
        </pc:spChg>
        <pc:spChg chg="del">
          <ac:chgData name="SORAWAN TIRATRAKOONWICHAYA" userId="94cd43ac-f257-440b-b033-0e982160b0fa" providerId="ADAL" clId="{D878E805-B1B8-41B2-A8E3-B2709679ECDC}" dt="2024-12-02T07:30:30.036" v="3159" actId="478"/>
          <ac:spMkLst>
            <pc:docMk/>
            <pc:sldMk cId="3807998382" sldId="312"/>
            <ac:spMk id="32" creationId="{033169EF-F54E-7211-C31B-0051723D55CB}"/>
          </ac:spMkLst>
        </pc:spChg>
        <pc:spChg chg="del">
          <ac:chgData name="SORAWAN TIRATRAKOONWICHAYA" userId="94cd43ac-f257-440b-b033-0e982160b0fa" providerId="ADAL" clId="{D878E805-B1B8-41B2-A8E3-B2709679ECDC}" dt="2024-12-02T07:30:21.225" v="3155" actId="478"/>
          <ac:spMkLst>
            <pc:docMk/>
            <pc:sldMk cId="3807998382" sldId="312"/>
            <ac:spMk id="33" creationId="{DE9B781C-DFFA-1F32-03A1-24DCEBD5C009}"/>
          </ac:spMkLst>
        </pc:spChg>
        <pc:spChg chg="del">
          <ac:chgData name="SORAWAN TIRATRAKOONWICHAYA" userId="94cd43ac-f257-440b-b033-0e982160b0fa" providerId="ADAL" clId="{D878E805-B1B8-41B2-A8E3-B2709679ECDC}" dt="2024-12-02T07:30:21.225" v="3155" actId="478"/>
          <ac:spMkLst>
            <pc:docMk/>
            <pc:sldMk cId="3807998382" sldId="312"/>
            <ac:spMk id="34" creationId="{6D339758-6FE3-7CAD-1091-F45C72CE759D}"/>
          </ac:spMkLst>
        </pc:spChg>
        <pc:spChg chg="del">
          <ac:chgData name="SORAWAN TIRATRAKOONWICHAYA" userId="94cd43ac-f257-440b-b033-0e982160b0fa" providerId="ADAL" clId="{D878E805-B1B8-41B2-A8E3-B2709679ECDC}" dt="2024-12-02T07:30:21.225" v="3155" actId="478"/>
          <ac:spMkLst>
            <pc:docMk/>
            <pc:sldMk cId="3807998382" sldId="312"/>
            <ac:spMk id="35" creationId="{C55E0BF1-C59F-0FD4-6443-42FA42B35E3A}"/>
          </ac:spMkLst>
        </pc:spChg>
        <pc:spChg chg="del">
          <ac:chgData name="SORAWAN TIRATRAKOONWICHAYA" userId="94cd43ac-f257-440b-b033-0e982160b0fa" providerId="ADAL" clId="{D878E805-B1B8-41B2-A8E3-B2709679ECDC}" dt="2024-12-02T07:30:21.225" v="3155" actId="478"/>
          <ac:spMkLst>
            <pc:docMk/>
            <pc:sldMk cId="3807998382" sldId="312"/>
            <ac:spMk id="36" creationId="{0FC80192-2C20-056F-45CA-6038D9DC3409}"/>
          </ac:spMkLst>
        </pc:spChg>
        <pc:spChg chg="del mod">
          <ac:chgData name="SORAWAN TIRATRAKOONWICHAYA" userId="94cd43ac-f257-440b-b033-0e982160b0fa" providerId="ADAL" clId="{D878E805-B1B8-41B2-A8E3-B2709679ECDC}" dt="2024-12-02T07:30:27.003" v="3158" actId="478"/>
          <ac:spMkLst>
            <pc:docMk/>
            <pc:sldMk cId="3807998382" sldId="312"/>
            <ac:spMk id="45" creationId="{3CFA4ECF-ADBD-A72D-A8C8-800266039137}"/>
          </ac:spMkLst>
        </pc:spChg>
        <pc:spChg chg="add del mod">
          <ac:chgData name="SORAWAN TIRATRAKOONWICHAYA" userId="94cd43ac-f257-440b-b033-0e982160b0fa" providerId="ADAL" clId="{D878E805-B1B8-41B2-A8E3-B2709679ECDC}" dt="2024-12-02T07:32:34.897" v="3186" actId="478"/>
          <ac:spMkLst>
            <pc:docMk/>
            <pc:sldMk cId="3807998382" sldId="312"/>
            <ac:spMk id="109" creationId="{5804B3F5-E1EE-A37C-F8FD-1DEB5A886AD5}"/>
          </ac:spMkLst>
        </pc:spChg>
        <pc:spChg chg="del">
          <ac:chgData name="SORAWAN TIRATRAKOONWICHAYA" userId="94cd43ac-f257-440b-b033-0e982160b0fa" providerId="ADAL" clId="{D878E805-B1B8-41B2-A8E3-B2709679ECDC}" dt="2024-12-02T07:30:51.174" v="3160" actId="478"/>
          <ac:spMkLst>
            <pc:docMk/>
            <pc:sldMk cId="3807998382" sldId="312"/>
            <ac:spMk id="110" creationId="{79F33181-C982-8214-CC65-CAE8E751C6B2}"/>
          </ac:spMkLst>
        </pc:spChg>
        <pc:spChg chg="del">
          <ac:chgData name="SORAWAN TIRATRAKOONWICHAYA" userId="94cd43ac-f257-440b-b033-0e982160b0fa" providerId="ADAL" clId="{D878E805-B1B8-41B2-A8E3-B2709679ECDC}" dt="2024-12-02T07:30:51.174" v="3160" actId="478"/>
          <ac:spMkLst>
            <pc:docMk/>
            <pc:sldMk cId="3807998382" sldId="312"/>
            <ac:spMk id="111" creationId="{EDE26A70-A491-37FB-8008-964A02033477}"/>
          </ac:spMkLst>
        </pc:spChg>
        <pc:spChg chg="del">
          <ac:chgData name="SORAWAN TIRATRAKOONWICHAYA" userId="94cd43ac-f257-440b-b033-0e982160b0fa" providerId="ADAL" clId="{D878E805-B1B8-41B2-A8E3-B2709679ECDC}" dt="2024-12-02T07:30:51.174" v="3160" actId="478"/>
          <ac:spMkLst>
            <pc:docMk/>
            <pc:sldMk cId="3807998382" sldId="312"/>
            <ac:spMk id="112" creationId="{9538A780-FCEB-36AC-0DC9-8BECBB581DB4}"/>
          </ac:spMkLst>
        </pc:spChg>
        <pc:spChg chg="del">
          <ac:chgData name="SORAWAN TIRATRAKOONWICHAYA" userId="94cd43ac-f257-440b-b033-0e982160b0fa" providerId="ADAL" clId="{D878E805-B1B8-41B2-A8E3-B2709679ECDC}" dt="2024-12-02T07:30:51.174" v="3160" actId="478"/>
          <ac:spMkLst>
            <pc:docMk/>
            <pc:sldMk cId="3807998382" sldId="312"/>
            <ac:spMk id="113" creationId="{6D92C06D-CB9C-A5BF-E0FD-77C9639ACA7E}"/>
          </ac:spMkLst>
        </pc:spChg>
        <pc:spChg chg="del">
          <ac:chgData name="SORAWAN TIRATRAKOONWICHAYA" userId="94cd43ac-f257-440b-b033-0e982160b0fa" providerId="ADAL" clId="{D878E805-B1B8-41B2-A8E3-B2709679ECDC}" dt="2024-12-02T07:30:56.314" v="3161" actId="478"/>
          <ac:spMkLst>
            <pc:docMk/>
            <pc:sldMk cId="3807998382" sldId="312"/>
            <ac:spMk id="119" creationId="{7311810D-8D4A-AF82-8165-C2166E953C92}"/>
          </ac:spMkLst>
        </pc:spChg>
        <pc:spChg chg="del">
          <ac:chgData name="SORAWAN TIRATRAKOONWICHAYA" userId="94cd43ac-f257-440b-b033-0e982160b0fa" providerId="ADAL" clId="{D878E805-B1B8-41B2-A8E3-B2709679ECDC}" dt="2024-12-02T07:30:51.174" v="3160" actId="478"/>
          <ac:spMkLst>
            <pc:docMk/>
            <pc:sldMk cId="3807998382" sldId="312"/>
            <ac:spMk id="120" creationId="{C7123504-6A53-B9E6-E437-F4867C9AB3E1}"/>
          </ac:spMkLst>
        </pc:spChg>
        <pc:spChg chg="del">
          <ac:chgData name="SORAWAN TIRATRAKOONWICHAYA" userId="94cd43ac-f257-440b-b033-0e982160b0fa" providerId="ADAL" clId="{D878E805-B1B8-41B2-A8E3-B2709679ECDC}" dt="2024-12-02T07:30:51.174" v="3160" actId="478"/>
          <ac:spMkLst>
            <pc:docMk/>
            <pc:sldMk cId="3807998382" sldId="312"/>
            <ac:spMk id="121" creationId="{01D73523-EEBA-511F-6A79-3F4A734CF2F8}"/>
          </ac:spMkLst>
        </pc:spChg>
        <pc:spChg chg="del">
          <ac:chgData name="SORAWAN TIRATRAKOONWICHAYA" userId="94cd43ac-f257-440b-b033-0e982160b0fa" providerId="ADAL" clId="{D878E805-B1B8-41B2-A8E3-B2709679ECDC}" dt="2024-12-02T07:30:51.174" v="3160" actId="478"/>
          <ac:spMkLst>
            <pc:docMk/>
            <pc:sldMk cId="3807998382" sldId="312"/>
            <ac:spMk id="122" creationId="{31A5E83A-6F21-C9E3-4B25-B84C1BEB4A89}"/>
          </ac:spMkLst>
        </pc:spChg>
        <pc:spChg chg="del">
          <ac:chgData name="SORAWAN TIRATRAKOONWICHAYA" userId="94cd43ac-f257-440b-b033-0e982160b0fa" providerId="ADAL" clId="{D878E805-B1B8-41B2-A8E3-B2709679ECDC}" dt="2024-12-02T07:30:51.174" v="3160" actId="478"/>
          <ac:spMkLst>
            <pc:docMk/>
            <pc:sldMk cId="3807998382" sldId="312"/>
            <ac:spMk id="127" creationId="{DFCB4B94-72BF-E8EE-E22F-868795C30382}"/>
          </ac:spMkLst>
        </pc:spChg>
        <pc:cxnChg chg="del">
          <ac:chgData name="SORAWAN TIRATRAKOONWICHAYA" userId="94cd43ac-f257-440b-b033-0e982160b0fa" providerId="ADAL" clId="{D878E805-B1B8-41B2-A8E3-B2709679ECDC}" dt="2024-12-02T07:30:21.225" v="3155" actId="478"/>
          <ac:cxnSpMkLst>
            <pc:docMk/>
            <pc:sldMk cId="3807998382" sldId="312"/>
            <ac:cxnSpMk id="13" creationId="{D49568B9-C201-B0A0-6F3B-10615F03233A}"/>
          </ac:cxnSpMkLst>
        </pc:cxnChg>
        <pc:cxnChg chg="del">
          <ac:chgData name="SORAWAN TIRATRAKOONWICHAYA" userId="94cd43ac-f257-440b-b033-0e982160b0fa" providerId="ADAL" clId="{D878E805-B1B8-41B2-A8E3-B2709679ECDC}" dt="2024-12-02T07:30:21.225" v="3155" actId="478"/>
          <ac:cxnSpMkLst>
            <pc:docMk/>
            <pc:sldMk cId="3807998382" sldId="312"/>
            <ac:cxnSpMk id="37" creationId="{C0D8946E-22AE-1F50-10D6-BDB776424FBD}"/>
          </ac:cxnSpMkLst>
        </pc:cxnChg>
        <pc:cxnChg chg="del">
          <ac:chgData name="SORAWAN TIRATRAKOONWICHAYA" userId="94cd43ac-f257-440b-b033-0e982160b0fa" providerId="ADAL" clId="{D878E805-B1B8-41B2-A8E3-B2709679ECDC}" dt="2024-12-02T07:30:21.225" v="3155" actId="478"/>
          <ac:cxnSpMkLst>
            <pc:docMk/>
            <pc:sldMk cId="3807998382" sldId="312"/>
            <ac:cxnSpMk id="102" creationId="{2A97BDE6-32B3-5892-5EAE-4198FF5A5045}"/>
          </ac:cxnSpMkLst>
        </pc:cxnChg>
        <pc:cxnChg chg="del">
          <ac:chgData name="SORAWAN TIRATRAKOONWICHAYA" userId="94cd43ac-f257-440b-b033-0e982160b0fa" providerId="ADAL" clId="{D878E805-B1B8-41B2-A8E3-B2709679ECDC}" dt="2024-12-02T07:30:21.225" v="3155" actId="478"/>
          <ac:cxnSpMkLst>
            <pc:docMk/>
            <pc:sldMk cId="3807998382" sldId="312"/>
            <ac:cxnSpMk id="106" creationId="{20DE01DB-222F-4164-B122-8790B2C4A010}"/>
          </ac:cxnSpMkLst>
        </pc:cxnChg>
        <pc:cxnChg chg="del">
          <ac:chgData name="SORAWAN TIRATRAKOONWICHAYA" userId="94cd43ac-f257-440b-b033-0e982160b0fa" providerId="ADAL" clId="{D878E805-B1B8-41B2-A8E3-B2709679ECDC}" dt="2024-12-02T07:30:21.225" v="3155" actId="478"/>
          <ac:cxnSpMkLst>
            <pc:docMk/>
            <pc:sldMk cId="3807998382" sldId="312"/>
            <ac:cxnSpMk id="107" creationId="{922E8FA2-5BB7-E255-F4C6-D0E59FBF7995}"/>
          </ac:cxnSpMkLst>
        </pc:cxnChg>
        <pc:cxnChg chg="del">
          <ac:chgData name="SORAWAN TIRATRAKOONWICHAYA" userId="94cd43ac-f257-440b-b033-0e982160b0fa" providerId="ADAL" clId="{D878E805-B1B8-41B2-A8E3-B2709679ECDC}" dt="2024-12-02T07:30:30.036" v="3159" actId="478"/>
          <ac:cxnSpMkLst>
            <pc:docMk/>
            <pc:sldMk cId="3807998382" sldId="312"/>
            <ac:cxnSpMk id="108" creationId="{66475C3A-BC67-6554-32DC-FF0E934BB6EF}"/>
          </ac:cxnSpMkLst>
        </pc:cxnChg>
        <pc:cxnChg chg="del">
          <ac:chgData name="SORAWAN TIRATRAKOONWICHAYA" userId="94cd43ac-f257-440b-b033-0e982160b0fa" providerId="ADAL" clId="{D878E805-B1B8-41B2-A8E3-B2709679ECDC}" dt="2024-12-02T07:30:51.174" v="3160" actId="478"/>
          <ac:cxnSpMkLst>
            <pc:docMk/>
            <pc:sldMk cId="3807998382" sldId="312"/>
            <ac:cxnSpMk id="114" creationId="{AC1A9021-18DC-998C-F77C-5D90FCD65385}"/>
          </ac:cxnSpMkLst>
        </pc:cxnChg>
        <pc:cxnChg chg="del">
          <ac:chgData name="SORAWAN TIRATRAKOONWICHAYA" userId="94cd43ac-f257-440b-b033-0e982160b0fa" providerId="ADAL" clId="{D878E805-B1B8-41B2-A8E3-B2709679ECDC}" dt="2024-12-02T07:30:51.174" v="3160" actId="478"/>
          <ac:cxnSpMkLst>
            <pc:docMk/>
            <pc:sldMk cId="3807998382" sldId="312"/>
            <ac:cxnSpMk id="115" creationId="{ED5EF195-3A49-E90E-FD85-422B2D7FF5EA}"/>
          </ac:cxnSpMkLst>
        </pc:cxnChg>
        <pc:cxnChg chg="del">
          <ac:chgData name="SORAWAN TIRATRAKOONWICHAYA" userId="94cd43ac-f257-440b-b033-0e982160b0fa" providerId="ADAL" clId="{D878E805-B1B8-41B2-A8E3-B2709679ECDC}" dt="2024-12-02T07:30:51.174" v="3160" actId="478"/>
          <ac:cxnSpMkLst>
            <pc:docMk/>
            <pc:sldMk cId="3807998382" sldId="312"/>
            <ac:cxnSpMk id="116" creationId="{D7CC483C-A78B-028D-5015-7CFFE1389103}"/>
          </ac:cxnSpMkLst>
        </pc:cxnChg>
        <pc:cxnChg chg="del">
          <ac:chgData name="SORAWAN TIRATRAKOONWICHAYA" userId="94cd43ac-f257-440b-b033-0e982160b0fa" providerId="ADAL" clId="{D878E805-B1B8-41B2-A8E3-B2709679ECDC}" dt="2024-12-02T07:30:51.174" v="3160" actId="478"/>
          <ac:cxnSpMkLst>
            <pc:docMk/>
            <pc:sldMk cId="3807998382" sldId="312"/>
            <ac:cxnSpMk id="117" creationId="{0A18321C-2D2F-29D8-6069-D4F2659B324B}"/>
          </ac:cxnSpMkLst>
        </pc:cxnChg>
        <pc:cxnChg chg="del">
          <ac:chgData name="SORAWAN TIRATRAKOONWICHAYA" userId="94cd43ac-f257-440b-b033-0e982160b0fa" providerId="ADAL" clId="{D878E805-B1B8-41B2-A8E3-B2709679ECDC}" dt="2024-12-02T07:30:51.174" v="3160" actId="478"/>
          <ac:cxnSpMkLst>
            <pc:docMk/>
            <pc:sldMk cId="3807998382" sldId="312"/>
            <ac:cxnSpMk id="123" creationId="{64BBB040-9993-41AB-C831-9481CAE41181}"/>
          </ac:cxnSpMkLst>
        </pc:cxnChg>
        <pc:cxnChg chg="del">
          <ac:chgData name="SORAWAN TIRATRAKOONWICHAYA" userId="94cd43ac-f257-440b-b033-0e982160b0fa" providerId="ADAL" clId="{D878E805-B1B8-41B2-A8E3-B2709679ECDC}" dt="2024-12-02T07:30:51.174" v="3160" actId="478"/>
          <ac:cxnSpMkLst>
            <pc:docMk/>
            <pc:sldMk cId="3807998382" sldId="312"/>
            <ac:cxnSpMk id="124" creationId="{F050FE68-7410-7E31-6D31-3D7848B8A573}"/>
          </ac:cxnSpMkLst>
        </pc:cxnChg>
        <pc:cxnChg chg="del">
          <ac:chgData name="SORAWAN TIRATRAKOONWICHAYA" userId="94cd43ac-f257-440b-b033-0e982160b0fa" providerId="ADAL" clId="{D878E805-B1B8-41B2-A8E3-B2709679ECDC}" dt="2024-12-02T07:30:51.174" v="3160" actId="478"/>
          <ac:cxnSpMkLst>
            <pc:docMk/>
            <pc:sldMk cId="3807998382" sldId="312"/>
            <ac:cxnSpMk id="125" creationId="{A0158F9D-8242-E6B3-89AA-FFD48FAD0F3A}"/>
          </ac:cxnSpMkLst>
        </pc:cxnChg>
        <pc:cxnChg chg="del">
          <ac:chgData name="SORAWAN TIRATRAKOONWICHAYA" userId="94cd43ac-f257-440b-b033-0e982160b0fa" providerId="ADAL" clId="{D878E805-B1B8-41B2-A8E3-B2709679ECDC}" dt="2024-12-02T07:30:56.314" v="3161" actId="478"/>
          <ac:cxnSpMkLst>
            <pc:docMk/>
            <pc:sldMk cId="3807998382" sldId="312"/>
            <ac:cxnSpMk id="126" creationId="{2097AE44-9574-0728-153C-16CBD7111015}"/>
          </ac:cxnSpMkLst>
        </pc:cxnChg>
        <pc:cxnChg chg="del">
          <ac:chgData name="SORAWAN TIRATRAKOONWICHAYA" userId="94cd43ac-f257-440b-b033-0e982160b0fa" providerId="ADAL" clId="{D878E805-B1B8-41B2-A8E3-B2709679ECDC}" dt="2024-12-02T07:30:51.174" v="3160" actId="478"/>
          <ac:cxnSpMkLst>
            <pc:docMk/>
            <pc:sldMk cId="3807998382" sldId="312"/>
            <ac:cxnSpMk id="128" creationId="{B0D62BCF-8BFA-6C88-9B83-210AA9EFA945}"/>
          </ac:cxnSpMkLst>
        </pc:cxnChg>
      </pc:sldChg>
      <pc:sldChg chg="addSp delSp modSp new mod">
        <pc:chgData name="SORAWAN TIRATRAKOONWICHAYA" userId="94cd43ac-f257-440b-b033-0e982160b0fa" providerId="ADAL" clId="{D878E805-B1B8-41B2-A8E3-B2709679ECDC}" dt="2024-12-04T04:44:08.955" v="3824" actId="1076"/>
        <pc:sldMkLst>
          <pc:docMk/>
          <pc:sldMk cId="344632423" sldId="314"/>
        </pc:sldMkLst>
        <pc:spChg chg="del">
          <ac:chgData name="SORAWAN TIRATRAKOONWICHAYA" userId="94cd43ac-f257-440b-b033-0e982160b0fa" providerId="ADAL" clId="{D878E805-B1B8-41B2-A8E3-B2709679ECDC}" dt="2024-12-04T04:33:05.610" v="3694" actId="478"/>
          <ac:spMkLst>
            <pc:docMk/>
            <pc:sldMk cId="344632423" sldId="314"/>
            <ac:spMk id="2" creationId="{B1764103-A755-CE1A-776C-CF9FEF8A99B2}"/>
          </ac:spMkLst>
        </pc:spChg>
        <pc:spChg chg="add mod">
          <ac:chgData name="SORAWAN TIRATRAKOONWICHAYA" userId="94cd43ac-f257-440b-b033-0e982160b0fa" providerId="ADAL" clId="{D878E805-B1B8-41B2-A8E3-B2709679ECDC}" dt="2024-12-04T04:44:08.955" v="3824" actId="1076"/>
          <ac:spMkLst>
            <pc:docMk/>
            <pc:sldMk cId="344632423" sldId="314"/>
            <ac:spMk id="4" creationId="{34A8EA98-D722-5505-36CA-052B31A0FBC6}"/>
          </ac:spMkLst>
        </pc:spChg>
      </pc:sldChg>
    </pc:docChg>
  </pc:docChgLst>
  <pc:docChgLst>
    <pc:chgData name="ผู้ใช้ที่เป็นผู้เยี่ยมชม" userId="S::urn:spo:anon#3ac42eccd8b3543ab7873f50e6503c132e3f991ca536a710d8d2615bec8fc577::" providerId="AD" clId="Web-{A8296F6B-BF59-A38F-DA7E-09CC34C71970}"/>
    <pc:docChg chg="addSld delSld modSld modSection">
      <pc:chgData name="ผู้ใช้ที่เป็นผู้เยี่ยมชม" userId="S::urn:spo:anon#3ac42eccd8b3543ab7873f50e6503c132e3f991ca536a710d8d2615bec8fc577::" providerId="AD" clId="Web-{A8296F6B-BF59-A38F-DA7E-09CC34C71970}" dt="2024-11-30T19:26:01.549" v="330"/>
      <pc:docMkLst>
        <pc:docMk/>
      </pc:docMkLst>
      <pc:sldChg chg="addSp delSp modSp">
        <pc:chgData name="ผู้ใช้ที่เป็นผู้เยี่ยมชม" userId="S::urn:spo:anon#3ac42eccd8b3543ab7873f50e6503c132e3f991ca536a710d8d2615bec8fc577::" providerId="AD" clId="Web-{A8296F6B-BF59-A38F-DA7E-09CC34C71970}" dt="2024-11-30T18:58:37.102" v="194" actId="20577"/>
        <pc:sldMkLst>
          <pc:docMk/>
          <pc:sldMk cId="3346832139" sldId="282"/>
        </pc:sldMkLst>
        <pc:spChg chg="mod">
          <ac:chgData name="ผู้ใช้ที่เป็นผู้เยี่ยมชม" userId="S::urn:spo:anon#3ac42eccd8b3543ab7873f50e6503c132e3f991ca536a710d8d2615bec8fc577::" providerId="AD" clId="Web-{A8296F6B-BF59-A38F-DA7E-09CC34C71970}" dt="2024-11-30T17:29:34.649" v="20" actId="1076"/>
          <ac:spMkLst>
            <pc:docMk/>
            <pc:sldMk cId="3346832139" sldId="282"/>
            <ac:spMk id="2" creationId="{35A975BC-1EB7-6AC9-788D-E65787AA4094}"/>
          </ac:spMkLst>
        </pc:spChg>
        <pc:spChg chg="add del mod">
          <ac:chgData name="ผู้ใช้ที่เป็นผู้เยี่ยมชม" userId="S::urn:spo:anon#3ac42eccd8b3543ab7873f50e6503c132e3f991ca536a710d8d2615bec8fc577::" providerId="AD" clId="Web-{A8296F6B-BF59-A38F-DA7E-09CC34C71970}" dt="2024-11-30T18:44:43.957" v="86"/>
          <ac:spMkLst>
            <pc:docMk/>
            <pc:sldMk cId="3346832139" sldId="282"/>
            <ac:spMk id="3" creationId="{C14EC435-B910-1BEC-6C08-E99201C297F4}"/>
          </ac:spMkLst>
        </pc:spChg>
        <pc:spChg chg="add del">
          <ac:chgData name="ผู้ใช้ที่เป็นผู้เยี่ยมชม" userId="S::urn:spo:anon#3ac42eccd8b3543ab7873f50e6503c132e3f991ca536a710d8d2615bec8fc577::" providerId="AD" clId="Web-{A8296F6B-BF59-A38F-DA7E-09CC34C71970}" dt="2024-11-30T17:34:12.864" v="32"/>
          <ac:spMkLst>
            <pc:docMk/>
            <pc:sldMk cId="3346832139" sldId="282"/>
            <ac:spMk id="10" creationId="{9A4E3B3C-E2BB-D76A-2D46-E33611FCFFD1}"/>
          </ac:spMkLst>
        </pc:spChg>
        <pc:spChg chg="add del">
          <ac:chgData name="ผู้ใช้ที่เป็นผู้เยี่ยมชม" userId="S::urn:spo:anon#3ac42eccd8b3543ab7873f50e6503c132e3f991ca536a710d8d2615bec8fc577::" providerId="AD" clId="Web-{A8296F6B-BF59-A38F-DA7E-09CC34C71970}" dt="2024-11-30T18:44:43.942" v="84"/>
          <ac:spMkLst>
            <pc:docMk/>
            <pc:sldMk cId="3346832139" sldId="282"/>
            <ac:spMk id="11" creationId="{AC75834B-4556-6E1D-B35D-EEDA1EA32C25}"/>
          </ac:spMkLst>
        </pc:spChg>
        <pc:spChg chg="add mod">
          <ac:chgData name="ผู้ใช้ที่เป็นผู้เยี่ยมชม" userId="S::urn:spo:anon#3ac42eccd8b3543ab7873f50e6503c132e3f991ca536a710d8d2615bec8fc577::" providerId="AD" clId="Web-{A8296F6B-BF59-A38F-DA7E-09CC34C71970}" dt="2024-11-30T18:24:07.677" v="49" actId="20577"/>
          <ac:spMkLst>
            <pc:docMk/>
            <pc:sldMk cId="3346832139" sldId="282"/>
            <ac:spMk id="13" creationId="{15C2EDDF-1DD3-E1C9-9040-FC93B64F2E8A}"/>
          </ac:spMkLst>
        </pc:spChg>
        <pc:spChg chg="add mod">
          <ac:chgData name="ผู้ใช้ที่เป็นผู้เยี่ยมชม" userId="S::urn:spo:anon#3ac42eccd8b3543ab7873f50e6503c132e3f991ca536a710d8d2615bec8fc577::" providerId="AD" clId="Web-{A8296F6B-BF59-A38F-DA7E-09CC34C71970}" dt="2024-11-30T18:57:41.522" v="187" actId="20577"/>
          <ac:spMkLst>
            <pc:docMk/>
            <pc:sldMk cId="3346832139" sldId="282"/>
            <ac:spMk id="14" creationId="{9C822D25-0DAD-CECF-FD8A-4BC42C2D4398}"/>
          </ac:spMkLst>
        </pc:spChg>
        <pc:spChg chg="add mod">
          <ac:chgData name="ผู้ใช้ที่เป็นผู้เยี่ยมชม" userId="S::urn:spo:anon#3ac42eccd8b3543ab7873f50e6503c132e3f991ca536a710d8d2615bec8fc577::" providerId="AD" clId="Web-{A8296F6B-BF59-A38F-DA7E-09CC34C71970}" dt="2024-11-30T17:29:59.775" v="28" actId="20577"/>
          <ac:spMkLst>
            <pc:docMk/>
            <pc:sldMk cId="3346832139" sldId="282"/>
            <ac:spMk id="15" creationId="{D039030E-9A1C-46F3-674B-54B67951C899}"/>
          </ac:spMkLst>
        </pc:spChg>
        <pc:spChg chg="add mod">
          <ac:chgData name="ผู้ใช้ที่เป็นผู้เยี่ยมชม" userId="S::urn:spo:anon#3ac42eccd8b3543ab7873f50e6503c132e3f991ca536a710d8d2615bec8fc577::" providerId="AD" clId="Web-{A8296F6B-BF59-A38F-DA7E-09CC34C71970}" dt="2024-11-30T18:52:53.822" v="144" actId="14100"/>
          <ac:spMkLst>
            <pc:docMk/>
            <pc:sldMk cId="3346832139" sldId="282"/>
            <ac:spMk id="17" creationId="{C3562CA8-712E-4AA5-1D64-C5E0E4C777E9}"/>
          </ac:spMkLst>
        </pc:spChg>
        <pc:spChg chg="add mod">
          <ac:chgData name="ผู้ใช้ที่เป็นผู้เยี่ยมชม" userId="S::urn:spo:anon#3ac42eccd8b3543ab7873f50e6503c132e3f991ca536a710d8d2615bec8fc577::" providerId="AD" clId="Web-{A8296F6B-BF59-A38F-DA7E-09CC34C71970}" dt="2024-11-30T18:57:56.726" v="190" actId="20577"/>
          <ac:spMkLst>
            <pc:docMk/>
            <pc:sldMk cId="3346832139" sldId="282"/>
            <ac:spMk id="18" creationId="{8C9698C2-9AD2-305C-9CC2-285ABEAAA0E4}"/>
          </ac:spMkLst>
        </pc:spChg>
        <pc:spChg chg="add del">
          <ac:chgData name="ผู้ใช้ที่เป็นผู้เยี่ยมชม" userId="S::urn:spo:anon#3ac42eccd8b3543ab7873f50e6503c132e3f991ca536a710d8d2615bec8fc577::" providerId="AD" clId="Web-{A8296F6B-BF59-A38F-DA7E-09CC34C71970}" dt="2024-11-30T17:34:40.881" v="41"/>
          <ac:spMkLst>
            <pc:docMk/>
            <pc:sldMk cId="3346832139" sldId="282"/>
            <ac:spMk id="19" creationId="{19A7110D-B60D-413A-238E-424C131A4CE5}"/>
          </ac:spMkLst>
        </pc:spChg>
        <pc:spChg chg="add mod">
          <ac:chgData name="ผู้ใช้ที่เป็นผู้เยี่ยมชม" userId="S::urn:spo:anon#3ac42eccd8b3543ab7873f50e6503c132e3f991ca536a710d8d2615bec8fc577::" providerId="AD" clId="Web-{A8296F6B-BF59-A38F-DA7E-09CC34C71970}" dt="2024-11-30T18:48:27.512" v="129" actId="20577"/>
          <ac:spMkLst>
            <pc:docMk/>
            <pc:sldMk cId="3346832139" sldId="282"/>
            <ac:spMk id="19" creationId="{4D8C2EE3-97A8-7016-6025-978F829207A0}"/>
          </ac:spMkLst>
        </pc:spChg>
        <pc:spChg chg="add del">
          <ac:chgData name="ผู้ใช้ที่เป็นผู้เยี่ยมชม" userId="S::urn:spo:anon#3ac42eccd8b3543ab7873f50e6503c132e3f991ca536a710d8d2615bec8fc577::" providerId="AD" clId="Web-{A8296F6B-BF59-A38F-DA7E-09CC34C71970}" dt="2024-11-30T17:34:40.881" v="40"/>
          <ac:spMkLst>
            <pc:docMk/>
            <pc:sldMk cId="3346832139" sldId="282"/>
            <ac:spMk id="21" creationId="{06868F71-1085-C957-C26D-4A867257A6C5}"/>
          </ac:spMkLst>
        </pc:spChg>
        <pc:spChg chg="add mod">
          <ac:chgData name="ผู้ใช้ที่เป็นผู้เยี่ยมชม" userId="S::urn:spo:anon#3ac42eccd8b3543ab7873f50e6503c132e3f991ca536a710d8d2615bec8fc577::" providerId="AD" clId="Web-{A8296F6B-BF59-A38F-DA7E-09CC34C71970}" dt="2024-11-30T18:58:25.196" v="192" actId="20577"/>
          <ac:spMkLst>
            <pc:docMk/>
            <pc:sldMk cId="3346832139" sldId="282"/>
            <ac:spMk id="21" creationId="{77805075-951B-F553-26C8-38BE38B08D09}"/>
          </ac:spMkLst>
        </pc:spChg>
        <pc:spChg chg="add mod">
          <ac:chgData name="ผู้ใช้ที่เป็นผู้เยี่ยมชม" userId="S::urn:spo:anon#3ac42eccd8b3543ab7873f50e6503c132e3f991ca536a710d8d2615bec8fc577::" providerId="AD" clId="Web-{A8296F6B-BF59-A38F-DA7E-09CC34C71970}" dt="2024-11-30T18:48:45.044" v="141" actId="20577"/>
          <ac:spMkLst>
            <pc:docMk/>
            <pc:sldMk cId="3346832139" sldId="282"/>
            <ac:spMk id="22" creationId="{A1BBCC82-C5C1-2BAC-43C8-8D0FA5303F4A}"/>
          </ac:spMkLst>
        </pc:spChg>
        <pc:spChg chg="add del">
          <ac:chgData name="ผู้ใช้ที่เป็นผู้เยี่ยมชม" userId="S::urn:spo:anon#3ac42eccd8b3543ab7873f50e6503c132e3f991ca536a710d8d2615bec8fc577::" providerId="AD" clId="Web-{A8296F6B-BF59-A38F-DA7E-09CC34C71970}" dt="2024-11-30T17:34:40.881" v="39"/>
          <ac:spMkLst>
            <pc:docMk/>
            <pc:sldMk cId="3346832139" sldId="282"/>
            <ac:spMk id="23" creationId="{19F6D0A8-81F4-ADDC-9DD3-E07952133D96}"/>
          </ac:spMkLst>
        </pc:spChg>
        <pc:spChg chg="add mod">
          <ac:chgData name="ผู้ใช้ที่เป็นผู้เยี่ยมชม" userId="S::urn:spo:anon#3ac42eccd8b3543ab7873f50e6503c132e3f991ca536a710d8d2615bec8fc577::" providerId="AD" clId="Web-{A8296F6B-BF59-A38F-DA7E-09CC34C71970}" dt="2024-11-30T18:58:37.102" v="194" actId="20577"/>
          <ac:spMkLst>
            <pc:docMk/>
            <pc:sldMk cId="3346832139" sldId="282"/>
            <ac:spMk id="24" creationId="{08B088F4-9F8E-20FF-2831-AC9F1EBA8A9E}"/>
          </ac:spMkLst>
        </pc:spChg>
        <pc:spChg chg="add mod">
          <ac:chgData name="ผู้ใช้ที่เป็นผู้เยี่ยมชม" userId="S::urn:spo:anon#3ac42eccd8b3543ab7873f50e6503c132e3f991ca536a710d8d2615bec8fc577::" providerId="AD" clId="Web-{A8296F6B-BF59-A38F-DA7E-09CC34C71970}" dt="2024-11-30T17:31:18.544" v="31" actId="14100"/>
          <ac:spMkLst>
            <pc:docMk/>
            <pc:sldMk cId="3346832139" sldId="282"/>
            <ac:spMk id="35" creationId="{ECD55AD3-1A03-F99B-6B26-13A3BA260305}"/>
          </ac:spMkLst>
        </pc:spChg>
        <pc:spChg chg="add mod">
          <ac:chgData name="ผู้ใช้ที่เป็นผู้เยี่ยมชม" userId="S::urn:spo:anon#3ac42eccd8b3543ab7873f50e6503c132e3f991ca536a710d8d2615bec8fc577::" providerId="AD" clId="Web-{A8296F6B-BF59-A38F-DA7E-09CC34C71970}" dt="2024-11-30T18:53:22.698" v="152" actId="1076"/>
          <ac:spMkLst>
            <pc:docMk/>
            <pc:sldMk cId="3346832139" sldId="282"/>
            <ac:spMk id="37" creationId="{385DEDCB-F9D0-8253-8A6D-2F0B520ED170}"/>
          </ac:spMkLst>
        </pc:spChg>
        <pc:spChg chg="add mod">
          <ac:chgData name="ผู้ใช้ที่เป็นผู้เยี่ยมชม" userId="S::urn:spo:anon#3ac42eccd8b3543ab7873f50e6503c132e3f991ca536a710d8d2615bec8fc577::" providerId="AD" clId="Web-{A8296F6B-BF59-A38F-DA7E-09CC34C71970}" dt="2024-11-30T18:52:53.916" v="147" actId="14100"/>
          <ac:spMkLst>
            <pc:docMk/>
            <pc:sldMk cId="3346832139" sldId="282"/>
            <ac:spMk id="39" creationId="{4A1F6793-C215-F34A-DCCB-F5E4C640EE8A}"/>
          </ac:spMkLst>
        </pc:spChg>
        <pc:spChg chg="add del">
          <ac:chgData name="ผู้ใช้ที่เป็นผู้เยี่ยมชม" userId="S::urn:spo:anon#3ac42eccd8b3543ab7873f50e6503c132e3f991ca536a710d8d2615bec8fc577::" providerId="AD" clId="Web-{A8296F6B-BF59-A38F-DA7E-09CC34C71970}" dt="2024-11-30T17:34:40.881" v="35"/>
          <ac:spMkLst>
            <pc:docMk/>
            <pc:sldMk cId="3346832139" sldId="282"/>
            <ac:spMk id="41" creationId="{B64C4CD8-E846-0C00-2865-3BC3335A3DBD}"/>
          </ac:spMkLst>
        </pc:spChg>
        <pc:spChg chg="add del">
          <ac:chgData name="ผู้ใช้ที่เป็นผู้เยี่ยมชม" userId="S::urn:spo:anon#3ac42eccd8b3543ab7873f50e6503c132e3f991ca536a710d8d2615bec8fc577::" providerId="AD" clId="Web-{A8296F6B-BF59-A38F-DA7E-09CC34C71970}" dt="2024-11-30T17:34:40.881" v="34"/>
          <ac:spMkLst>
            <pc:docMk/>
            <pc:sldMk cId="3346832139" sldId="282"/>
            <ac:spMk id="43" creationId="{A9A998EF-106B-C38E-9DB2-0213F64BED60}"/>
          </ac:spMkLst>
        </pc:spChg>
        <pc:spChg chg="add del">
          <ac:chgData name="ผู้ใช้ที่เป็นผู้เยี่ยมชม" userId="S::urn:spo:anon#3ac42eccd8b3543ab7873f50e6503c132e3f991ca536a710d8d2615bec8fc577::" providerId="AD" clId="Web-{A8296F6B-BF59-A38F-DA7E-09CC34C71970}" dt="2024-11-30T17:34:40.881" v="33"/>
          <ac:spMkLst>
            <pc:docMk/>
            <pc:sldMk cId="3346832139" sldId="282"/>
            <ac:spMk id="45" creationId="{E032EB4A-26CE-397F-EE91-4F6B779F820B}"/>
          </ac:spMkLst>
        </pc:spChg>
        <pc:cxnChg chg="add del mod">
          <ac:chgData name="ผู้ใช้ที่เป็นผู้เยี่ยมชม" userId="S::urn:spo:anon#3ac42eccd8b3543ab7873f50e6503c132e3f991ca536a710d8d2615bec8fc577::" providerId="AD" clId="Web-{A8296F6B-BF59-A38F-DA7E-09CC34C71970}" dt="2024-11-30T18:44:43.957" v="85"/>
          <ac:cxnSpMkLst>
            <pc:docMk/>
            <pc:sldMk cId="3346832139" sldId="282"/>
            <ac:cxnSpMk id="10" creationId="{93D4F95D-394B-901C-4104-D1D26A2E066B}"/>
          </ac:cxnSpMkLst>
        </pc:cxnChg>
        <pc:cxnChg chg="add mod">
          <ac:chgData name="ผู้ใช้ที่เป็นผู้เยี่ยมชม" userId="S::urn:spo:anon#3ac42eccd8b3543ab7873f50e6503c132e3f991ca536a710d8d2615bec8fc577::" providerId="AD" clId="Web-{A8296F6B-BF59-A38F-DA7E-09CC34C71970}" dt="2024-11-30T18:45:05.145" v="94" actId="1076"/>
          <ac:cxnSpMkLst>
            <pc:docMk/>
            <pc:sldMk cId="3346832139" sldId="282"/>
            <ac:cxnSpMk id="16" creationId="{9F6EB7C1-E7B2-953A-5D8D-AEA5169EC7EC}"/>
          </ac:cxnSpMkLst>
        </pc:cxnChg>
        <pc:cxnChg chg="add mod">
          <ac:chgData name="ผู้ใช้ที่เป็นผู้เยี่ยมชม" userId="S::urn:spo:anon#3ac42eccd8b3543ab7873f50e6503c132e3f991ca536a710d8d2615bec8fc577::" providerId="AD" clId="Web-{A8296F6B-BF59-A38F-DA7E-09CC34C71970}" dt="2024-11-30T18:45:22.537" v="100" actId="1076"/>
          <ac:cxnSpMkLst>
            <pc:docMk/>
            <pc:sldMk cId="3346832139" sldId="282"/>
            <ac:cxnSpMk id="20" creationId="{27558687-8AE4-B498-6277-A171C9A21A8C}"/>
          </ac:cxnSpMkLst>
        </pc:cxnChg>
        <pc:cxnChg chg="add mod">
          <ac:chgData name="ผู้ใช้ที่เป็นผู้เยี่ยมชม" userId="S::urn:spo:anon#3ac42eccd8b3543ab7873f50e6503c132e3f991ca536a710d8d2615bec8fc577::" providerId="AD" clId="Web-{A8296F6B-BF59-A38F-DA7E-09CC34C71970}" dt="2024-11-30T18:47:47.167" v="109" actId="1076"/>
          <ac:cxnSpMkLst>
            <pc:docMk/>
            <pc:sldMk cId="3346832139" sldId="282"/>
            <ac:cxnSpMk id="23" creationId="{ABC1753C-B467-1105-CFC9-E476B5324256}"/>
          </ac:cxnSpMkLst>
        </pc:cxnChg>
        <pc:cxnChg chg="add mod">
          <ac:chgData name="ผู้ใช้ที่เป็นผู้เยี่ยมชม" userId="S::urn:spo:anon#3ac42eccd8b3543ab7873f50e6503c132e3f991ca536a710d8d2615bec8fc577::" providerId="AD" clId="Web-{A8296F6B-BF59-A38F-DA7E-09CC34C71970}" dt="2024-11-30T18:52:56.260" v="148" actId="14100"/>
          <ac:cxnSpMkLst>
            <pc:docMk/>
            <pc:sldMk cId="3346832139" sldId="282"/>
            <ac:cxnSpMk id="25" creationId="{817856E2-6869-0E2E-860E-D453B1AAC607}"/>
          </ac:cxnSpMkLst>
        </pc:cxnChg>
        <pc:cxnChg chg="add del">
          <ac:chgData name="ผู้ใช้ที่เป็นผู้เยี่ยมชม" userId="S::urn:spo:anon#3ac42eccd8b3543ab7873f50e6503c132e3f991ca536a710d8d2615bec8fc577::" providerId="AD" clId="Web-{A8296F6B-BF59-A38F-DA7E-09CC34C71970}" dt="2024-11-30T17:34:40.881" v="38"/>
          <ac:cxnSpMkLst>
            <pc:docMk/>
            <pc:sldMk cId="3346832139" sldId="282"/>
            <ac:cxnSpMk id="27" creationId="{3B8D534E-600A-42DE-0344-B54F57A49EF4}"/>
          </ac:cxnSpMkLst>
        </pc:cxnChg>
        <pc:cxnChg chg="add del">
          <ac:chgData name="ผู้ใช้ที่เป็นผู้เยี่ยมชม" userId="S::urn:spo:anon#3ac42eccd8b3543ab7873f50e6503c132e3f991ca536a710d8d2615bec8fc577::" providerId="AD" clId="Web-{A8296F6B-BF59-A38F-DA7E-09CC34C71970}" dt="2024-11-30T17:34:40.881" v="37"/>
          <ac:cxnSpMkLst>
            <pc:docMk/>
            <pc:sldMk cId="3346832139" sldId="282"/>
            <ac:cxnSpMk id="29" creationId="{903B0DCA-1957-54D9-734D-78D71619D840}"/>
          </ac:cxnSpMkLst>
        </pc:cxnChg>
        <pc:cxnChg chg="add del">
          <ac:chgData name="ผู้ใช้ที่เป็นผู้เยี่ยมชม" userId="S::urn:spo:anon#3ac42eccd8b3543ab7873f50e6503c132e3f991ca536a710d8d2615bec8fc577::" providerId="AD" clId="Web-{A8296F6B-BF59-A38F-DA7E-09CC34C71970}" dt="2024-11-30T17:34:40.881" v="36"/>
          <ac:cxnSpMkLst>
            <pc:docMk/>
            <pc:sldMk cId="3346832139" sldId="282"/>
            <ac:cxnSpMk id="31" creationId="{C3048B0C-9C93-ED03-0837-AB670FB99E3B}"/>
          </ac:cxnSpMkLst>
        </pc:cxnChg>
        <pc:cxnChg chg="add">
          <ac:chgData name="ผู้ใช้ที่เป็นผู้เยี่ยมชม" userId="S::urn:spo:anon#3ac42eccd8b3543ab7873f50e6503c132e3f991ca536a710d8d2615bec8fc577::" providerId="AD" clId="Web-{A8296F6B-BF59-A38F-DA7E-09CC34C71970}" dt="2024-11-30T17:29:21.492" v="13"/>
          <ac:cxnSpMkLst>
            <pc:docMk/>
            <pc:sldMk cId="3346832139" sldId="282"/>
            <ac:cxnSpMk id="33" creationId="{16D4F738-2573-5D02-D0C5-B56E0CD355BC}"/>
          </ac:cxnSpMkLst>
        </pc:cxnChg>
      </pc:sldChg>
      <pc:sldChg chg="addSp delSp modSp add replId">
        <pc:chgData name="ผู้ใช้ที่เป็นผู้เยี่ยมชม" userId="S::urn:spo:anon#3ac42eccd8b3543ab7873f50e6503c132e3f991ca536a710d8d2615bec8fc577::" providerId="AD" clId="Web-{A8296F6B-BF59-A38F-DA7E-09CC34C71970}" dt="2024-11-30T18:56:46.833" v="181"/>
        <pc:sldMkLst>
          <pc:docMk/>
          <pc:sldMk cId="138125283" sldId="295"/>
        </pc:sldMkLst>
        <pc:spChg chg="del">
          <ac:chgData name="ผู้ใช้ที่เป็นผู้เยี่ยมชม" userId="S::urn:spo:anon#3ac42eccd8b3543ab7873f50e6503c132e3f991ca536a710d8d2615bec8fc577::" providerId="AD" clId="Web-{A8296F6B-BF59-A38F-DA7E-09CC34C71970}" dt="2024-11-30T18:56:28.598" v="179"/>
          <ac:spMkLst>
            <pc:docMk/>
            <pc:sldMk cId="138125283" sldId="295"/>
            <ac:spMk id="2" creationId="{35A975BC-1EB7-6AC9-788D-E65787AA4094}"/>
          </ac:spMkLst>
        </pc:spChg>
        <pc:spChg chg="add mod">
          <ac:chgData name="ผู้ใช้ที่เป็นผู้เยี่ยมชม" userId="S::urn:spo:anon#3ac42eccd8b3543ab7873f50e6503c132e3f991ca536a710d8d2615bec8fc577::" providerId="AD" clId="Web-{A8296F6B-BF59-A38F-DA7E-09CC34C71970}" dt="2024-11-30T18:35:08.824" v="78" actId="1076"/>
          <ac:spMkLst>
            <pc:docMk/>
            <pc:sldMk cId="138125283" sldId="295"/>
            <ac:spMk id="10" creationId="{2463A8CE-77A5-508C-9C60-DE9E9CCB141F}"/>
          </ac:spMkLst>
        </pc:spChg>
        <pc:spChg chg="add del mod">
          <ac:chgData name="ผู้ใช้ที่เป็นผู้เยี่ยมชม" userId="S::urn:spo:anon#3ac42eccd8b3543ab7873f50e6503c132e3f991ca536a710d8d2615bec8fc577::" providerId="AD" clId="Web-{A8296F6B-BF59-A38F-DA7E-09CC34C71970}" dt="2024-11-30T18:56:46.833" v="181"/>
          <ac:spMkLst>
            <pc:docMk/>
            <pc:sldMk cId="138125283" sldId="295"/>
            <ac:spMk id="14" creationId="{E0AD61F0-8771-34D5-C857-5443CDEC7C25}"/>
          </ac:spMkLst>
        </pc:spChg>
        <pc:spChg chg="del">
          <ac:chgData name="ผู้ใช้ที่เป็นผู้เยี่ยมชม" userId="S::urn:spo:anon#3ac42eccd8b3543ab7873f50e6503c132e3f991ca536a710d8d2615bec8fc577::" providerId="AD" clId="Web-{A8296F6B-BF59-A38F-DA7E-09CC34C71970}" dt="2024-11-30T18:33:01.679" v="61"/>
          <ac:spMkLst>
            <pc:docMk/>
            <pc:sldMk cId="138125283" sldId="295"/>
            <ac:spMk id="17" creationId="{C3562CA8-712E-4AA5-1D64-C5E0E4C777E9}"/>
          </ac:spMkLst>
        </pc:spChg>
        <pc:spChg chg="del">
          <ac:chgData name="ผู้ใช้ที่เป็นผู้เยี่ยมชม" userId="S::urn:spo:anon#3ac42eccd8b3543ab7873f50e6503c132e3f991ca536a710d8d2615bec8fc577::" providerId="AD" clId="Web-{A8296F6B-BF59-A38F-DA7E-09CC34C71970}" dt="2024-11-30T18:33:05.305" v="62"/>
          <ac:spMkLst>
            <pc:docMk/>
            <pc:sldMk cId="138125283" sldId="295"/>
            <ac:spMk id="39" creationId="{4A1F6793-C215-F34A-DCCB-F5E4C640EE8A}"/>
          </ac:spMkLst>
        </pc:spChg>
        <pc:picChg chg="add mod">
          <ac:chgData name="ผู้ใช้ที่เป็นผู้เยี่ยมชม" userId="S::urn:spo:anon#3ac42eccd8b3543ab7873f50e6503c132e3f991ca536a710d8d2615bec8fc577::" providerId="AD" clId="Web-{A8296F6B-BF59-A38F-DA7E-09CC34C71970}" dt="2024-11-30T18:35:01.777" v="76" actId="1076"/>
          <ac:picMkLst>
            <pc:docMk/>
            <pc:sldMk cId="138125283" sldId="295"/>
            <ac:picMk id="3" creationId="{94218D69-98D8-EC79-5A7D-4C79BAC72158}"/>
          </ac:picMkLst>
        </pc:picChg>
        <pc:cxnChg chg="del">
          <ac:chgData name="ผู้ใช้ที่เป็นผู้เยี่ยมชม" userId="S::urn:spo:anon#3ac42eccd8b3543ab7873f50e6503c132e3f991ca536a710d8d2615bec8fc577::" providerId="AD" clId="Web-{A8296F6B-BF59-A38F-DA7E-09CC34C71970}" dt="2024-11-30T18:33:01.679" v="60"/>
          <ac:cxnSpMkLst>
            <pc:docMk/>
            <pc:sldMk cId="138125283" sldId="295"/>
            <ac:cxnSpMk id="25" creationId="{817856E2-6869-0E2E-860E-D453B1AAC607}"/>
          </ac:cxnSpMkLst>
        </pc:cxnChg>
      </pc:sldChg>
      <pc:sldChg chg="addSp delSp modSp add replId">
        <pc:chgData name="ผู้ใช้ที่เป็นผู้เยี่ยมชม" userId="S::urn:spo:anon#3ac42eccd8b3543ab7873f50e6503c132e3f991ca536a710d8d2615bec8fc577::" providerId="AD" clId="Web-{A8296F6B-BF59-A38F-DA7E-09CC34C71970}" dt="2024-11-30T19:06:02.914" v="251"/>
        <pc:sldMkLst>
          <pc:docMk/>
          <pc:sldMk cId="4198398313" sldId="296"/>
        </pc:sldMkLst>
        <pc:spChg chg="del">
          <ac:chgData name="ผู้ใช้ที่เป็นผู้เยี่ยมชม" userId="S::urn:spo:anon#3ac42eccd8b3543ab7873f50e6503c132e3f991ca536a710d8d2615bec8fc577::" providerId="AD" clId="Web-{A8296F6B-BF59-A38F-DA7E-09CC34C71970}" dt="2024-11-30T19:05:59.664" v="250"/>
          <ac:spMkLst>
            <pc:docMk/>
            <pc:sldMk cId="4198398313" sldId="296"/>
            <ac:spMk id="2" creationId="{35A975BC-1EB7-6AC9-788D-E65787AA4094}"/>
          </ac:spMkLst>
        </pc:spChg>
        <pc:spChg chg="mod">
          <ac:chgData name="ผู้ใช้ที่เป็นผู้เยี่ยมชม" userId="S::urn:spo:anon#3ac42eccd8b3543ab7873f50e6503c132e3f991ca536a710d8d2615bec8fc577::" providerId="AD" clId="Web-{A8296F6B-BF59-A38F-DA7E-09CC34C71970}" dt="2024-11-30T18:55:08.498" v="178" actId="20577"/>
          <ac:spMkLst>
            <pc:docMk/>
            <pc:sldMk cId="4198398313" sldId="296"/>
            <ac:spMk id="10" creationId="{2463A8CE-77A5-508C-9C60-DE9E9CCB141F}"/>
          </ac:spMkLst>
        </pc:spChg>
        <pc:spChg chg="mod">
          <ac:chgData name="ผู้ใช้ที่เป็นผู้เยี่ยมชม" userId="S::urn:spo:anon#3ac42eccd8b3543ab7873f50e6503c132e3f991ca536a710d8d2615bec8fc577::" providerId="AD" clId="Web-{A8296F6B-BF59-A38F-DA7E-09CC34C71970}" dt="2024-11-30T18:54:33.138" v="172" actId="20577"/>
          <ac:spMkLst>
            <pc:docMk/>
            <pc:sldMk cId="4198398313" sldId="296"/>
            <ac:spMk id="13" creationId="{15C2EDDF-1DD3-E1C9-9040-FC93B64F2E8A}"/>
          </ac:spMkLst>
        </pc:spChg>
        <pc:spChg chg="add del mod">
          <ac:chgData name="ผู้ใช้ที่เป็นผู้เยี่ยมชม" userId="S::urn:spo:anon#3ac42eccd8b3543ab7873f50e6503c132e3f991ca536a710d8d2615bec8fc577::" providerId="AD" clId="Web-{A8296F6B-BF59-A38F-DA7E-09CC34C71970}" dt="2024-11-30T19:06:02.914" v="251"/>
          <ac:spMkLst>
            <pc:docMk/>
            <pc:sldMk cId="4198398313" sldId="296"/>
            <ac:spMk id="16" creationId="{1485ED2E-0AA4-E8E9-BFAC-2707D2BDF76B}"/>
          </ac:spMkLst>
        </pc:spChg>
        <pc:spChg chg="mod">
          <ac:chgData name="ผู้ใช้ที่เป็นผู้เยี่ยมชม" userId="S::urn:spo:anon#3ac42eccd8b3543ab7873f50e6503c132e3f991ca536a710d8d2615bec8fc577::" providerId="AD" clId="Web-{A8296F6B-BF59-A38F-DA7E-09CC34C71970}" dt="2024-11-30T18:54:12.622" v="156" actId="20577"/>
          <ac:spMkLst>
            <pc:docMk/>
            <pc:sldMk cId="4198398313" sldId="296"/>
            <ac:spMk id="37" creationId="{385DEDCB-F9D0-8253-8A6D-2F0B520ED170}"/>
          </ac:spMkLst>
        </pc:spChg>
        <pc:picChg chg="del">
          <ac:chgData name="ผู้ใช้ที่เป็นผู้เยี่ยมชม" userId="S::urn:spo:anon#3ac42eccd8b3543ab7873f50e6503c132e3f991ca536a710d8d2615bec8fc577::" providerId="AD" clId="Web-{A8296F6B-BF59-A38F-DA7E-09CC34C71970}" dt="2024-11-30T18:53:43.183" v="154"/>
          <ac:picMkLst>
            <pc:docMk/>
            <pc:sldMk cId="4198398313" sldId="296"/>
            <ac:picMk id="3" creationId="{94218D69-98D8-EC79-5A7D-4C79BAC72158}"/>
          </ac:picMkLst>
        </pc:picChg>
        <pc:picChg chg="add mod">
          <ac:chgData name="ผู้ใช้ที่เป็นผู้เยี่ยมชม" userId="S::urn:spo:anon#3ac42eccd8b3543ab7873f50e6503c132e3f991ca536a710d8d2615bec8fc577::" providerId="AD" clId="Web-{A8296F6B-BF59-A38F-DA7E-09CC34C71970}" dt="2024-11-30T18:54:55.592" v="176" actId="1076"/>
          <ac:picMkLst>
            <pc:docMk/>
            <pc:sldMk cId="4198398313" sldId="296"/>
            <ac:picMk id="11" creationId="{9324327C-1953-690A-392D-27772B901D8B}"/>
          </ac:picMkLst>
        </pc:picChg>
      </pc:sldChg>
      <pc:sldChg chg="addSp delSp modSp add replId">
        <pc:chgData name="ผู้ใช้ที่เป็นผู้เยี่ยมชม" userId="S::urn:spo:anon#3ac42eccd8b3543ab7873f50e6503c132e3f991ca536a710d8d2615bec8fc577::" providerId="AD" clId="Web-{A8296F6B-BF59-A38F-DA7E-09CC34C71970}" dt="2024-11-30T19:06:17.774" v="254"/>
        <pc:sldMkLst>
          <pc:docMk/>
          <pc:sldMk cId="3128870270" sldId="297"/>
        </pc:sldMkLst>
        <pc:spChg chg="del">
          <ac:chgData name="ผู้ใช้ที่เป็นผู้เยี่ยมชม" userId="S::urn:spo:anon#3ac42eccd8b3543ab7873f50e6503c132e3f991ca536a710d8d2615bec8fc577::" providerId="AD" clId="Web-{A8296F6B-BF59-A38F-DA7E-09CC34C71970}" dt="2024-11-30T19:06:10.274" v="252"/>
          <ac:spMkLst>
            <pc:docMk/>
            <pc:sldMk cId="3128870270" sldId="297"/>
            <ac:spMk id="2" creationId="{35A975BC-1EB7-6AC9-788D-E65787AA4094}"/>
          </ac:spMkLst>
        </pc:spChg>
        <pc:spChg chg="mod">
          <ac:chgData name="ผู้ใช้ที่เป็นผู้เยี่ยมชม" userId="S::urn:spo:anon#3ac42eccd8b3543ab7873f50e6503c132e3f991ca536a710d8d2615bec8fc577::" providerId="AD" clId="Web-{A8296F6B-BF59-A38F-DA7E-09CC34C71970}" dt="2024-11-30T19:00:51.732" v="216" actId="20577"/>
          <ac:spMkLst>
            <pc:docMk/>
            <pc:sldMk cId="3128870270" sldId="297"/>
            <ac:spMk id="10" creationId="{2463A8CE-77A5-508C-9C60-DE9E9CCB141F}"/>
          </ac:spMkLst>
        </pc:spChg>
        <pc:spChg chg="mod">
          <ac:chgData name="ผู้ใช้ที่เป็นผู้เยี่ยมชม" userId="S::urn:spo:anon#3ac42eccd8b3543ab7873f50e6503c132e3f991ca536a710d8d2615bec8fc577::" providerId="AD" clId="Web-{A8296F6B-BF59-A38F-DA7E-09CC34C71970}" dt="2024-11-30T18:58:59.166" v="200" actId="20577"/>
          <ac:spMkLst>
            <pc:docMk/>
            <pc:sldMk cId="3128870270" sldId="297"/>
            <ac:spMk id="13" creationId="{15C2EDDF-1DD3-E1C9-9040-FC93B64F2E8A}"/>
          </ac:spMkLst>
        </pc:spChg>
        <pc:spChg chg="add del mod">
          <ac:chgData name="ผู้ใช้ที่เป็นผู้เยี่ยมชม" userId="S::urn:spo:anon#3ac42eccd8b3543ab7873f50e6503c132e3f991ca536a710d8d2615bec8fc577::" providerId="AD" clId="Web-{A8296F6B-BF59-A38F-DA7E-09CC34C71970}" dt="2024-11-30T19:06:17.774" v="254"/>
          <ac:spMkLst>
            <pc:docMk/>
            <pc:sldMk cId="3128870270" sldId="297"/>
            <ac:spMk id="16" creationId="{B99D4761-B233-3699-4B53-5E079A0006B8}"/>
          </ac:spMkLst>
        </pc:spChg>
        <pc:spChg chg="mod">
          <ac:chgData name="ผู้ใช้ที่เป็นผู้เยี่ยมชม" userId="S::urn:spo:anon#3ac42eccd8b3543ab7873f50e6503c132e3f991ca536a710d8d2615bec8fc577::" providerId="AD" clId="Web-{A8296F6B-BF59-A38F-DA7E-09CC34C71970}" dt="2024-11-30T18:58:50.540" v="197" actId="20577"/>
          <ac:spMkLst>
            <pc:docMk/>
            <pc:sldMk cId="3128870270" sldId="297"/>
            <ac:spMk id="37" creationId="{385DEDCB-F9D0-8253-8A6D-2F0B520ED170}"/>
          </ac:spMkLst>
        </pc:spChg>
        <pc:picChg chg="add mod">
          <ac:chgData name="ผู้ใช้ที่เป็นผู้เยี่ยมชม" userId="S::urn:spo:anon#3ac42eccd8b3543ab7873f50e6503c132e3f991ca536a710d8d2615bec8fc577::" providerId="AD" clId="Web-{A8296F6B-BF59-A38F-DA7E-09CC34C71970}" dt="2024-11-30T19:00:56.232" v="217" actId="1076"/>
          <ac:picMkLst>
            <pc:docMk/>
            <pc:sldMk cId="3128870270" sldId="297"/>
            <ac:picMk id="3" creationId="{8C58ADE8-5A01-C60B-A458-A2355044050D}"/>
          </ac:picMkLst>
        </pc:picChg>
        <pc:picChg chg="del">
          <ac:chgData name="ผู้ใช้ที่เป็นผู้เยี่ยมชม" userId="S::urn:spo:anon#3ac42eccd8b3543ab7873f50e6503c132e3f991ca536a710d8d2615bec8fc577::" providerId="AD" clId="Web-{A8296F6B-BF59-A38F-DA7E-09CC34C71970}" dt="2024-11-30T18:59:40.823" v="201"/>
          <ac:picMkLst>
            <pc:docMk/>
            <pc:sldMk cId="3128870270" sldId="297"/>
            <ac:picMk id="11" creationId="{9324327C-1953-690A-392D-27772B901D8B}"/>
          </ac:picMkLst>
        </pc:picChg>
      </pc:sldChg>
      <pc:sldChg chg="addSp delSp modSp add replId">
        <pc:chgData name="ผู้ใช้ที่เป็นผู้เยี่ยมชม" userId="S::urn:spo:anon#3ac42eccd8b3543ab7873f50e6503c132e3f991ca536a710d8d2615bec8fc577::" providerId="AD" clId="Web-{A8296F6B-BF59-A38F-DA7E-09CC34C71970}" dt="2024-11-30T19:06:27.384" v="257"/>
        <pc:sldMkLst>
          <pc:docMk/>
          <pc:sldMk cId="1023213494" sldId="298"/>
        </pc:sldMkLst>
        <pc:spChg chg="del">
          <ac:chgData name="ผู้ใช้ที่เป็นผู้เยี่ยมชม" userId="S::urn:spo:anon#3ac42eccd8b3543ab7873f50e6503c132e3f991ca536a710d8d2615bec8fc577::" providerId="AD" clId="Web-{A8296F6B-BF59-A38F-DA7E-09CC34C71970}" dt="2024-11-30T19:06:23.009" v="255"/>
          <ac:spMkLst>
            <pc:docMk/>
            <pc:sldMk cId="1023213494" sldId="298"/>
            <ac:spMk id="2" creationId="{35A975BC-1EB7-6AC9-788D-E65787AA4094}"/>
          </ac:spMkLst>
        </pc:spChg>
        <pc:spChg chg="mod">
          <ac:chgData name="ผู้ใช้ที่เป็นผู้เยี่ยมชม" userId="S::urn:spo:anon#3ac42eccd8b3543ab7873f50e6503c132e3f991ca536a710d8d2615bec8fc577::" providerId="AD" clId="Web-{A8296F6B-BF59-A38F-DA7E-09CC34C71970}" dt="2024-11-30T19:05:03.928" v="249" actId="20577"/>
          <ac:spMkLst>
            <pc:docMk/>
            <pc:sldMk cId="1023213494" sldId="298"/>
            <ac:spMk id="10" creationId="{2463A8CE-77A5-508C-9C60-DE9E9CCB141F}"/>
          </ac:spMkLst>
        </pc:spChg>
        <pc:spChg chg="mod">
          <ac:chgData name="ผู้ใช้ที่เป็นผู้เยี่ยมชม" userId="S::urn:spo:anon#3ac42eccd8b3543ab7873f50e6503c132e3f991ca536a710d8d2615bec8fc577::" providerId="AD" clId="Web-{A8296F6B-BF59-A38F-DA7E-09CC34C71970}" dt="2024-11-30T19:01:51.421" v="227" actId="20577"/>
          <ac:spMkLst>
            <pc:docMk/>
            <pc:sldMk cId="1023213494" sldId="298"/>
            <ac:spMk id="13" creationId="{15C2EDDF-1DD3-E1C9-9040-FC93B64F2E8A}"/>
          </ac:spMkLst>
        </pc:spChg>
        <pc:spChg chg="add del mod">
          <ac:chgData name="ผู้ใช้ที่เป็นผู้เยี่ยมชม" userId="S::urn:spo:anon#3ac42eccd8b3543ab7873f50e6503c132e3f991ca536a710d8d2615bec8fc577::" providerId="AD" clId="Web-{A8296F6B-BF59-A38F-DA7E-09CC34C71970}" dt="2024-11-30T19:06:27.384" v="257"/>
          <ac:spMkLst>
            <pc:docMk/>
            <pc:sldMk cId="1023213494" sldId="298"/>
            <ac:spMk id="16" creationId="{A22AF3AA-604D-511F-B74F-A3B55DD91D08}"/>
          </ac:spMkLst>
        </pc:spChg>
        <pc:spChg chg="mod">
          <ac:chgData name="ผู้ใช้ที่เป็นผู้เยี่ยมชม" userId="S::urn:spo:anon#3ac42eccd8b3543ab7873f50e6503c132e3f991ca536a710d8d2615bec8fc577::" providerId="AD" clId="Web-{A8296F6B-BF59-A38F-DA7E-09CC34C71970}" dt="2024-11-30T19:01:40.327" v="219" actId="20577"/>
          <ac:spMkLst>
            <pc:docMk/>
            <pc:sldMk cId="1023213494" sldId="298"/>
            <ac:spMk id="37" creationId="{385DEDCB-F9D0-8253-8A6D-2F0B520ED170}"/>
          </ac:spMkLst>
        </pc:spChg>
        <pc:picChg chg="del">
          <ac:chgData name="ผู้ใช้ที่เป็นผู้เยี่ยมชม" userId="S::urn:spo:anon#3ac42eccd8b3543ab7873f50e6503c132e3f991ca536a710d8d2615bec8fc577::" providerId="AD" clId="Web-{A8296F6B-BF59-A38F-DA7E-09CC34C71970}" dt="2024-11-30T19:01:57.422" v="228"/>
          <ac:picMkLst>
            <pc:docMk/>
            <pc:sldMk cId="1023213494" sldId="298"/>
            <ac:picMk id="3" creationId="{8C58ADE8-5A01-C60B-A458-A2355044050D}"/>
          </ac:picMkLst>
        </pc:picChg>
        <pc:picChg chg="add mod">
          <ac:chgData name="ผู้ใช้ที่เป็นผู้เยี่ยมชม" userId="S::urn:spo:anon#3ac42eccd8b3543ab7873f50e6503c132e3f991ca536a710d8d2615bec8fc577::" providerId="AD" clId="Web-{A8296F6B-BF59-A38F-DA7E-09CC34C71970}" dt="2024-11-30T19:04:44.880" v="246" actId="14100"/>
          <ac:picMkLst>
            <pc:docMk/>
            <pc:sldMk cId="1023213494" sldId="298"/>
            <ac:picMk id="11" creationId="{0EA5B5ED-26CF-7EE3-DED3-2BBC201F1645}"/>
          </ac:picMkLst>
        </pc:picChg>
      </pc:sldChg>
      <pc:sldChg chg="addSp delSp modSp add replId">
        <pc:chgData name="ผู้ใช้ที่เป็นผู้เยี่ยมชม" userId="S::urn:spo:anon#3ac42eccd8b3543ab7873f50e6503c132e3f991ca536a710d8d2615bec8fc577::" providerId="AD" clId="Web-{A8296F6B-BF59-A38F-DA7E-09CC34C71970}" dt="2024-11-30T19:08:43.498" v="280" actId="1076"/>
        <pc:sldMkLst>
          <pc:docMk/>
          <pc:sldMk cId="1567861217" sldId="299"/>
        </pc:sldMkLst>
        <pc:spChg chg="mod">
          <ac:chgData name="ผู้ใช้ที่เป็นผู้เยี่ยมชม" userId="S::urn:spo:anon#3ac42eccd8b3543ab7873f50e6503c132e3f991ca536a710d8d2615bec8fc577::" providerId="AD" clId="Web-{A8296F6B-BF59-A38F-DA7E-09CC34C71970}" dt="2024-11-30T19:08:30.904" v="276" actId="1076"/>
          <ac:spMkLst>
            <pc:docMk/>
            <pc:sldMk cId="1567861217" sldId="299"/>
            <ac:spMk id="10" creationId="{2463A8CE-77A5-508C-9C60-DE9E9CCB141F}"/>
          </ac:spMkLst>
        </pc:spChg>
        <pc:spChg chg="mod">
          <ac:chgData name="ผู้ใช้ที่เป็นผู้เยี่ยมชม" userId="S::urn:spo:anon#3ac42eccd8b3543ab7873f50e6503c132e3f991ca536a710d8d2615bec8fc577::" providerId="AD" clId="Web-{A8296F6B-BF59-A38F-DA7E-09CC34C71970}" dt="2024-11-30T19:06:57.510" v="264" actId="20577"/>
          <ac:spMkLst>
            <pc:docMk/>
            <pc:sldMk cId="1567861217" sldId="299"/>
            <ac:spMk id="13" creationId="{15C2EDDF-1DD3-E1C9-9040-FC93B64F2E8A}"/>
          </ac:spMkLst>
        </pc:spChg>
        <pc:spChg chg="mod">
          <ac:chgData name="ผู้ใช้ที่เป็นผู้เยี่ยมชม" userId="S::urn:spo:anon#3ac42eccd8b3543ab7873f50e6503c132e3f991ca536a710d8d2615bec8fc577::" providerId="AD" clId="Web-{A8296F6B-BF59-A38F-DA7E-09CC34C71970}" dt="2024-11-30T19:07:01.494" v="266" actId="20577"/>
          <ac:spMkLst>
            <pc:docMk/>
            <pc:sldMk cId="1567861217" sldId="299"/>
            <ac:spMk id="37" creationId="{385DEDCB-F9D0-8253-8A6D-2F0B520ED170}"/>
          </ac:spMkLst>
        </pc:spChg>
        <pc:picChg chg="add mod">
          <ac:chgData name="ผู้ใช้ที่เป็นผู้เยี่ยมชม" userId="S::urn:spo:anon#3ac42eccd8b3543ab7873f50e6503c132e3f991ca536a710d8d2615bec8fc577::" providerId="AD" clId="Web-{A8296F6B-BF59-A38F-DA7E-09CC34C71970}" dt="2024-11-30T19:08:43.498" v="280" actId="1076"/>
          <ac:picMkLst>
            <pc:docMk/>
            <pc:sldMk cId="1567861217" sldId="299"/>
            <ac:picMk id="2" creationId="{FEC1A3A0-477F-602E-8934-2D9FFA6B0FDF}"/>
          </ac:picMkLst>
        </pc:picChg>
        <pc:picChg chg="del">
          <ac:chgData name="ผู้ใช้ที่เป็นผู้เยี่ยมชม" userId="S::urn:spo:anon#3ac42eccd8b3543ab7873f50e6503c132e3f991ca536a710d8d2615bec8fc577::" providerId="AD" clId="Web-{A8296F6B-BF59-A38F-DA7E-09CC34C71970}" dt="2024-11-30T19:07:05.995" v="267"/>
          <ac:picMkLst>
            <pc:docMk/>
            <pc:sldMk cId="1567861217" sldId="299"/>
            <ac:picMk id="11" creationId="{0EA5B5ED-26CF-7EE3-DED3-2BBC201F1645}"/>
          </ac:picMkLst>
        </pc:picChg>
      </pc:sldChg>
      <pc:sldChg chg="addSp delSp modSp add del replId">
        <pc:chgData name="ผู้ใช้ที่เป็นผู้เยี่ยมชม" userId="S::urn:spo:anon#3ac42eccd8b3543ab7873f50e6503c132e3f991ca536a710d8d2615bec8fc577::" providerId="AD" clId="Web-{A8296F6B-BF59-A38F-DA7E-09CC34C71970}" dt="2024-11-30T19:26:01.549" v="330"/>
        <pc:sldMkLst>
          <pc:docMk/>
          <pc:sldMk cId="4028128870" sldId="300"/>
        </pc:sldMkLst>
        <pc:spChg chg="add mod">
          <ac:chgData name="ผู้ใช้ที่เป็นผู้เยี่ยมชม" userId="S::urn:spo:anon#3ac42eccd8b3543ab7873f50e6503c132e3f991ca536a710d8d2615bec8fc577::" providerId="AD" clId="Web-{A8296F6B-BF59-A38F-DA7E-09CC34C71970}" dt="2024-11-30T19:25:47.205" v="329" actId="14100"/>
          <ac:spMkLst>
            <pc:docMk/>
            <pc:sldMk cId="4028128870" sldId="300"/>
            <ac:spMk id="10" creationId="{ED19E965-35D2-EED1-F3BC-F7E31AD73780}"/>
          </ac:spMkLst>
        </pc:spChg>
        <pc:spChg chg="del">
          <ac:chgData name="ผู้ใช้ที่เป็นผู้เยี่ยมชม" userId="S::urn:spo:anon#3ac42eccd8b3543ab7873f50e6503c132e3f991ca536a710d8d2615bec8fc577::" providerId="AD" clId="Web-{A8296F6B-BF59-A38F-DA7E-09CC34C71970}" dt="2024-11-30T19:16:36.865" v="291"/>
          <ac:spMkLst>
            <pc:docMk/>
            <pc:sldMk cId="4028128870" sldId="300"/>
            <ac:spMk id="13" creationId="{15C2EDDF-1DD3-E1C9-9040-FC93B64F2E8A}"/>
          </ac:spMkLst>
        </pc:spChg>
        <pc:spChg chg="del">
          <ac:chgData name="ผู้ใช้ที่เป็นผู้เยี่ยมชม" userId="S::urn:spo:anon#3ac42eccd8b3543ab7873f50e6503c132e3f991ca536a710d8d2615bec8fc577::" providerId="AD" clId="Web-{A8296F6B-BF59-A38F-DA7E-09CC34C71970}" dt="2024-11-30T19:16:36.865" v="287"/>
          <ac:spMkLst>
            <pc:docMk/>
            <pc:sldMk cId="4028128870" sldId="300"/>
            <ac:spMk id="14" creationId="{9C822D25-0DAD-CECF-FD8A-4BC42C2D4398}"/>
          </ac:spMkLst>
        </pc:spChg>
        <pc:spChg chg="del">
          <ac:chgData name="ผู้ใช้ที่เป็นผู้เยี่ยมชม" userId="S::urn:spo:anon#3ac42eccd8b3543ab7873f50e6503c132e3f991ca536a710d8d2615bec8fc577::" providerId="AD" clId="Web-{A8296F6B-BF59-A38F-DA7E-09CC34C71970}" dt="2024-11-30T19:16:36.865" v="290"/>
          <ac:spMkLst>
            <pc:docMk/>
            <pc:sldMk cId="4028128870" sldId="300"/>
            <ac:spMk id="17" creationId="{C3562CA8-712E-4AA5-1D64-C5E0E4C777E9}"/>
          </ac:spMkLst>
        </pc:spChg>
        <pc:spChg chg="del">
          <ac:chgData name="ผู้ใช้ที่เป็นผู้เยี่ยมชม" userId="S::urn:spo:anon#3ac42eccd8b3543ab7873f50e6503c132e3f991ca536a710d8d2615bec8fc577::" providerId="AD" clId="Web-{A8296F6B-BF59-A38F-DA7E-09CC34C71970}" dt="2024-11-30T19:16:40.318" v="294"/>
          <ac:spMkLst>
            <pc:docMk/>
            <pc:sldMk cId="4028128870" sldId="300"/>
            <ac:spMk id="18" creationId="{8C9698C2-9AD2-305C-9CC2-285ABEAAA0E4}"/>
          </ac:spMkLst>
        </pc:spChg>
        <pc:spChg chg="del">
          <ac:chgData name="ผู้ใช้ที่เป็นผู้เยี่ยมชม" userId="S::urn:spo:anon#3ac42eccd8b3543ab7873f50e6503c132e3f991ca536a710d8d2615bec8fc577::" providerId="AD" clId="Web-{A8296F6B-BF59-A38F-DA7E-09CC34C71970}" dt="2024-11-30T19:16:36.865" v="285"/>
          <ac:spMkLst>
            <pc:docMk/>
            <pc:sldMk cId="4028128870" sldId="300"/>
            <ac:spMk id="19" creationId="{4D8C2EE3-97A8-7016-6025-978F829207A0}"/>
          </ac:spMkLst>
        </pc:spChg>
        <pc:spChg chg="del">
          <ac:chgData name="ผู้ใช้ที่เป็นผู้เยี่ยมชม" userId="S::urn:spo:anon#3ac42eccd8b3543ab7873f50e6503c132e3f991ca536a710d8d2615bec8fc577::" providerId="AD" clId="Web-{A8296F6B-BF59-A38F-DA7E-09CC34C71970}" dt="2024-11-30T19:16:40.318" v="293"/>
          <ac:spMkLst>
            <pc:docMk/>
            <pc:sldMk cId="4028128870" sldId="300"/>
            <ac:spMk id="21" creationId="{77805075-951B-F553-26C8-38BE38B08D09}"/>
          </ac:spMkLst>
        </pc:spChg>
        <pc:spChg chg="del">
          <ac:chgData name="ผู้ใช้ที่เป็นผู้เยี่ยมชม" userId="S::urn:spo:anon#3ac42eccd8b3543ab7873f50e6503c132e3f991ca536a710d8d2615bec8fc577::" providerId="AD" clId="Web-{A8296F6B-BF59-A38F-DA7E-09CC34C71970}" dt="2024-11-30T19:16:36.865" v="283"/>
          <ac:spMkLst>
            <pc:docMk/>
            <pc:sldMk cId="4028128870" sldId="300"/>
            <ac:spMk id="22" creationId="{A1BBCC82-C5C1-2BAC-43C8-8D0FA5303F4A}"/>
          </ac:spMkLst>
        </pc:spChg>
        <pc:spChg chg="del">
          <ac:chgData name="ผู้ใช้ที่เป็นผู้เยี่ยมชม" userId="S::urn:spo:anon#3ac42eccd8b3543ab7873f50e6503c132e3f991ca536a710d8d2615bec8fc577::" providerId="AD" clId="Web-{A8296F6B-BF59-A38F-DA7E-09CC34C71970}" dt="2024-11-30T19:16:40.318" v="292"/>
          <ac:spMkLst>
            <pc:docMk/>
            <pc:sldMk cId="4028128870" sldId="300"/>
            <ac:spMk id="24" creationId="{08B088F4-9F8E-20FF-2831-AC9F1EBA8A9E}"/>
          </ac:spMkLst>
        </pc:spChg>
        <pc:spChg chg="add mod">
          <ac:chgData name="ผู้ใช้ที่เป็นผู้เยี่ยมชม" userId="S::urn:spo:anon#3ac42eccd8b3543ab7873f50e6503c132e3f991ca536a710d8d2615bec8fc577::" providerId="AD" clId="Web-{A8296F6B-BF59-A38F-DA7E-09CC34C71970}" dt="2024-11-30T19:17:42.851" v="303" actId="20577"/>
          <ac:spMkLst>
            <pc:docMk/>
            <pc:sldMk cId="4028128870" sldId="300"/>
            <ac:spMk id="26" creationId="{20C576BA-6531-2D5C-C331-23E6082D3D4D}"/>
          </ac:spMkLst>
        </pc:spChg>
        <pc:spChg chg="add mod">
          <ac:chgData name="ผู้ใช้ที่เป็นผู้เยี่ยมชม" userId="S::urn:spo:anon#3ac42eccd8b3543ab7873f50e6503c132e3f991ca536a710d8d2615bec8fc577::" providerId="AD" clId="Web-{A8296F6B-BF59-A38F-DA7E-09CC34C71970}" dt="2024-11-30T19:25:40.392" v="327" actId="20577"/>
          <ac:spMkLst>
            <pc:docMk/>
            <pc:sldMk cId="4028128870" sldId="300"/>
            <ac:spMk id="28" creationId="{128179D7-EA7E-B1F9-C154-E720DE191740}"/>
          </ac:spMkLst>
        </pc:spChg>
        <pc:spChg chg="del">
          <ac:chgData name="ผู้ใช้ที่เป็นผู้เยี่ยมชม" userId="S::urn:spo:anon#3ac42eccd8b3543ab7873f50e6503c132e3f991ca536a710d8d2615bec8fc577::" providerId="AD" clId="Web-{A8296F6B-BF59-A38F-DA7E-09CC34C71970}" dt="2024-11-30T19:16:40.318" v="296"/>
          <ac:spMkLst>
            <pc:docMk/>
            <pc:sldMk cId="4028128870" sldId="300"/>
            <ac:spMk id="37" creationId="{385DEDCB-F9D0-8253-8A6D-2F0B520ED170}"/>
          </ac:spMkLst>
        </pc:spChg>
        <pc:spChg chg="del">
          <ac:chgData name="ผู้ใช้ที่เป็นผู้เยี่ยมชม" userId="S::urn:spo:anon#3ac42eccd8b3543ab7873f50e6503c132e3f991ca536a710d8d2615bec8fc577::" providerId="AD" clId="Web-{A8296F6B-BF59-A38F-DA7E-09CC34C71970}" dt="2024-11-30T19:16:40.318" v="295"/>
          <ac:spMkLst>
            <pc:docMk/>
            <pc:sldMk cId="4028128870" sldId="300"/>
            <ac:spMk id="39" creationId="{4A1F6793-C215-F34A-DCCB-F5E4C640EE8A}"/>
          </ac:spMkLst>
        </pc:spChg>
        <pc:cxnChg chg="del">
          <ac:chgData name="ผู้ใช้ที่เป็นผู้เยี่ยมชม" userId="S::urn:spo:anon#3ac42eccd8b3543ab7873f50e6503c132e3f991ca536a710d8d2615bec8fc577::" providerId="AD" clId="Web-{A8296F6B-BF59-A38F-DA7E-09CC34C71970}" dt="2024-11-30T19:16:36.865" v="286"/>
          <ac:cxnSpMkLst>
            <pc:docMk/>
            <pc:sldMk cId="4028128870" sldId="300"/>
            <ac:cxnSpMk id="16" creationId="{9F6EB7C1-E7B2-953A-5D8D-AEA5169EC7EC}"/>
          </ac:cxnSpMkLst>
        </pc:cxnChg>
        <pc:cxnChg chg="del">
          <ac:chgData name="ผู้ใช้ที่เป็นผู้เยี่ยมชม" userId="S::urn:spo:anon#3ac42eccd8b3543ab7873f50e6503c132e3f991ca536a710d8d2615bec8fc577::" providerId="AD" clId="Web-{A8296F6B-BF59-A38F-DA7E-09CC34C71970}" dt="2024-11-30T19:16:36.865" v="284"/>
          <ac:cxnSpMkLst>
            <pc:docMk/>
            <pc:sldMk cId="4028128870" sldId="300"/>
            <ac:cxnSpMk id="20" creationId="{27558687-8AE4-B498-6277-A171C9A21A8C}"/>
          </ac:cxnSpMkLst>
        </pc:cxnChg>
        <pc:cxnChg chg="del">
          <ac:chgData name="ผู้ใช้ที่เป็นผู้เยี่ยมชม" userId="S::urn:spo:anon#3ac42eccd8b3543ab7873f50e6503c132e3f991ca536a710d8d2615bec8fc577::" providerId="AD" clId="Web-{A8296F6B-BF59-A38F-DA7E-09CC34C71970}" dt="2024-11-30T19:16:36.865" v="282"/>
          <ac:cxnSpMkLst>
            <pc:docMk/>
            <pc:sldMk cId="4028128870" sldId="300"/>
            <ac:cxnSpMk id="23" creationId="{ABC1753C-B467-1105-CFC9-E476B5324256}"/>
          </ac:cxnSpMkLst>
        </pc:cxnChg>
        <pc:cxnChg chg="del">
          <ac:chgData name="ผู้ใช้ที่เป็นผู้เยี่ยมชม" userId="S::urn:spo:anon#3ac42eccd8b3543ab7873f50e6503c132e3f991ca536a710d8d2615bec8fc577::" providerId="AD" clId="Web-{A8296F6B-BF59-A38F-DA7E-09CC34C71970}" dt="2024-11-30T19:16:36.865" v="289"/>
          <ac:cxnSpMkLst>
            <pc:docMk/>
            <pc:sldMk cId="4028128870" sldId="300"/>
            <ac:cxnSpMk id="25" creationId="{817856E2-6869-0E2E-860E-D453B1AAC607}"/>
          </ac:cxnSpMkLst>
        </pc:cxnChg>
        <pc:cxnChg chg="del">
          <ac:chgData name="ผู้ใช้ที่เป็นผู้เยี่ยมชม" userId="S::urn:spo:anon#3ac42eccd8b3543ab7873f50e6503c132e3f991ca536a710d8d2615bec8fc577::" providerId="AD" clId="Web-{A8296F6B-BF59-A38F-DA7E-09CC34C71970}" dt="2024-11-30T19:16:36.865" v="288"/>
          <ac:cxnSpMkLst>
            <pc:docMk/>
            <pc:sldMk cId="4028128870" sldId="300"/>
            <ac:cxnSpMk id="33" creationId="{16D4F738-2573-5D02-D0C5-B56E0CD355BC}"/>
          </ac:cxnSpMkLst>
        </pc:cxnChg>
      </pc:sldChg>
    </pc:docChg>
  </pc:docChgLst>
  <pc:docChgLst>
    <pc:chgData name="PHANISA BUTSIRI" userId="S::phanisa.but@student.mahidol.ac.th::c48b67ab-d20a-481f-a706-3325ae66022a" providerId="AD" clId="Web-{4256555E-C351-557F-6A87-7C18A2E5070E}"/>
    <pc:docChg chg="modSld">
      <pc:chgData name="PHANISA BUTSIRI" userId="S::phanisa.but@student.mahidol.ac.th::c48b67ab-d20a-481f-a706-3325ae66022a" providerId="AD" clId="Web-{4256555E-C351-557F-6A87-7C18A2E5070E}" dt="2024-10-23T11:41:06.318" v="268" actId="20577"/>
      <pc:docMkLst>
        <pc:docMk/>
      </pc:docMkLst>
      <pc:sldChg chg="modSp">
        <pc:chgData name="PHANISA BUTSIRI" userId="S::phanisa.but@student.mahidol.ac.th::c48b67ab-d20a-481f-a706-3325ae66022a" providerId="AD" clId="Web-{4256555E-C351-557F-6A87-7C18A2E5070E}" dt="2024-10-23T11:41:06.318" v="268" actId="20577"/>
        <pc:sldMkLst>
          <pc:docMk/>
          <pc:sldMk cId="1151821861" sldId="268"/>
        </pc:sldMkLst>
        <pc:spChg chg="mod">
          <ac:chgData name="PHANISA BUTSIRI" userId="S::phanisa.but@student.mahidol.ac.th::c48b67ab-d20a-481f-a706-3325ae66022a" providerId="AD" clId="Web-{4256555E-C351-557F-6A87-7C18A2E5070E}" dt="2024-10-23T11:39:24.956" v="132" actId="14100"/>
          <ac:spMkLst>
            <pc:docMk/>
            <pc:sldMk cId="1151821861" sldId="268"/>
            <ac:spMk id="19" creationId="{E9A3095B-CDB0-F39B-CD56-3A0EDF1BEAC8}"/>
          </ac:spMkLst>
        </pc:spChg>
      </pc:sldChg>
    </pc:docChg>
  </pc:docChgLst>
  <pc:docChgLst>
    <pc:chgData name="Guest User" userId="S::urn:spo:anon#3ac42eccd8b3543ab7873f50e6503c132e3f991ca536a710d8d2615bec8fc577::" providerId="AD" clId="Web-{B8053A57-0187-141B-8FDF-B470CAC7F220}"/>
    <pc:docChg chg="modSld">
      <pc:chgData name="Guest User" userId="S::urn:spo:anon#3ac42eccd8b3543ab7873f50e6503c132e3f991ca536a710d8d2615bec8fc577::" providerId="AD" clId="Web-{B8053A57-0187-141B-8FDF-B470CAC7F220}" dt="2024-09-27T12:02:56.392" v="259" actId="20577"/>
      <pc:docMkLst>
        <pc:docMk/>
      </pc:docMkLst>
      <pc:sldChg chg="delSp modSp">
        <pc:chgData name="Guest User" userId="S::urn:spo:anon#3ac42eccd8b3543ab7873f50e6503c132e3f991ca536a710d8d2615bec8fc577::" providerId="AD" clId="Web-{B8053A57-0187-141B-8FDF-B470CAC7F220}" dt="2024-09-27T11:37:52.009" v="244" actId="1076"/>
        <pc:sldMkLst>
          <pc:docMk/>
          <pc:sldMk cId="2333560667" sldId="256"/>
        </pc:sldMkLst>
        <pc:spChg chg="mod">
          <ac:chgData name="Guest User" userId="S::urn:spo:anon#3ac42eccd8b3543ab7873f50e6503c132e3f991ca536a710d8d2615bec8fc577::" providerId="AD" clId="Web-{B8053A57-0187-141B-8FDF-B470CAC7F220}" dt="2024-09-27T11:37:52.009" v="244" actId="1076"/>
          <ac:spMkLst>
            <pc:docMk/>
            <pc:sldMk cId="2333560667" sldId="256"/>
            <ac:spMk id="4" creationId="{80C3A023-761C-F722-3DB9-E0D77AEEE24D}"/>
          </ac:spMkLst>
        </pc:spChg>
      </pc:sldChg>
      <pc:sldChg chg="modSp">
        <pc:chgData name="Guest User" userId="S::urn:spo:anon#3ac42eccd8b3543ab7873f50e6503c132e3f991ca536a710d8d2615bec8fc577::" providerId="AD" clId="Web-{B8053A57-0187-141B-8FDF-B470CAC7F220}" dt="2024-09-27T12:02:56.392" v="259" actId="20577"/>
        <pc:sldMkLst>
          <pc:docMk/>
          <pc:sldMk cId="3099095671" sldId="257"/>
        </pc:sldMkLst>
        <pc:spChg chg="mod">
          <ac:chgData name="Guest User" userId="S::urn:spo:anon#3ac42eccd8b3543ab7873f50e6503c132e3f991ca536a710d8d2615bec8fc577::" providerId="AD" clId="Web-{B8053A57-0187-141B-8FDF-B470CAC7F220}" dt="2024-09-27T11:54:13.304" v="257" actId="1076"/>
          <ac:spMkLst>
            <pc:docMk/>
            <pc:sldMk cId="3099095671" sldId="257"/>
            <ac:spMk id="2" creationId="{70E530BB-219F-06F6-5779-871A9D424FEE}"/>
          </ac:spMkLst>
        </pc:spChg>
        <pc:spChg chg="mod">
          <ac:chgData name="Guest User" userId="S::urn:spo:anon#3ac42eccd8b3543ab7873f50e6503c132e3f991ca536a710d8d2615bec8fc577::" providerId="AD" clId="Web-{B8053A57-0187-141B-8FDF-B470CAC7F220}" dt="2024-09-27T11:31:38.286" v="182" actId="1076"/>
          <ac:spMkLst>
            <pc:docMk/>
            <pc:sldMk cId="3099095671" sldId="257"/>
            <ac:spMk id="5" creationId="{7927AC44-A6D9-5888-45AD-F24BFED0A499}"/>
          </ac:spMkLst>
        </pc:spChg>
        <pc:spChg chg="mod">
          <ac:chgData name="Guest User" userId="S::urn:spo:anon#3ac42eccd8b3543ab7873f50e6503c132e3f991ca536a710d8d2615bec8fc577::" providerId="AD" clId="Web-{B8053A57-0187-141B-8FDF-B470CAC7F220}" dt="2024-09-27T12:02:56.392" v="259" actId="20577"/>
          <ac:spMkLst>
            <pc:docMk/>
            <pc:sldMk cId="3099095671" sldId="257"/>
            <ac:spMk id="18" creationId="{F7BF7DA2-8EB2-4777-D538-9717F12A8A6B}"/>
          </ac:spMkLst>
        </pc:spChg>
        <pc:graphicFrameChg chg="mod modGraphic">
          <ac:chgData name="Guest User" userId="S::urn:spo:anon#3ac42eccd8b3543ab7873f50e6503c132e3f991ca536a710d8d2615bec8fc577::" providerId="AD" clId="Web-{B8053A57-0187-141B-8FDF-B470CAC7F220}" dt="2024-09-27T11:52:10.256" v="249" actId="20577"/>
          <ac:graphicFrameMkLst>
            <pc:docMk/>
            <pc:sldMk cId="3099095671" sldId="257"/>
            <ac:graphicFrameMk id="9" creationId="{58623DAF-B1AE-C9A3-64C6-3C0A60D9AE05}"/>
          </ac:graphicFrameMkLst>
        </pc:graphicFrameChg>
      </pc:sldChg>
    </pc:docChg>
  </pc:docChgLst>
</pc:chgInfo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9.xml"/><Relationship Id="rId2" Type="http://schemas.openxmlformats.org/officeDocument/2006/relationships/slide" Target="../slides/slide19.xml"/><Relationship Id="rId1" Type="http://schemas.openxmlformats.org/officeDocument/2006/relationships/slide" Target="../slides/slide8.xml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9.xml"/><Relationship Id="rId2" Type="http://schemas.openxmlformats.org/officeDocument/2006/relationships/slide" Target="../slides/slide19.xml"/><Relationship Id="rId1" Type="http://schemas.openxmlformats.org/officeDocument/2006/relationships/slide" Target="../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1">
  <dgm:title val=""/>
  <dgm:desc val=""/>
  <dgm:catLst>
    <dgm:cat type="accent3" pri="11100"/>
  </dgm:catLst>
  <dgm:styleLbl name="node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3">
        <a:alpha val="4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04C63BA-160A-4CF4-A0B5-9261984B114C}" type="doc">
      <dgm:prSet loTypeId="urn:microsoft.com/office/officeart/2008/layout/HorizontalMultiLevelHierarchy" loCatId="hierarchy" qsTypeId="urn:microsoft.com/office/officeart/2005/8/quickstyle/simple1" qsCatId="simple" csTypeId="urn:microsoft.com/office/officeart/2005/8/colors/accent3_1" csCatId="accent3" phldr="1"/>
      <dgm:spPr/>
      <dgm:t>
        <a:bodyPr/>
        <a:lstStyle/>
        <a:p>
          <a:endParaRPr lang="th-TH"/>
        </a:p>
      </dgm:t>
    </dgm:pt>
    <dgm:pt modelId="{5630A36D-8124-45F9-A406-DA8F59D2A15E}">
      <dgm:prSet phldrT="[ข้อความ]" custT="1"/>
      <dgm:spPr/>
      <dgm:t>
        <a:bodyPr/>
        <a:lstStyle/>
        <a:p>
          <a:r>
            <a:rPr lang="en-US" sz="4400">
              <a:latin typeface="Sriracha"/>
              <a:cs typeface="+mj-cs"/>
            </a:rPr>
            <a:t>Program</a:t>
          </a:r>
          <a:endParaRPr lang="th-TH" sz="4400">
            <a:latin typeface="Sriracha"/>
            <a:cs typeface="+mj-cs"/>
          </a:endParaRPr>
        </a:p>
      </dgm:t>
    </dgm:pt>
    <dgm:pt modelId="{920B4774-2E72-43DB-9F99-0B1061A40B6F}" type="parTrans" cxnId="{3B4956D7-4C34-41CF-916B-1525939BFAD6}">
      <dgm:prSet/>
      <dgm:spPr/>
      <dgm:t>
        <a:bodyPr/>
        <a:lstStyle/>
        <a:p>
          <a:endParaRPr lang="th-TH">
            <a:cs typeface="+mj-cs"/>
          </a:endParaRPr>
        </a:p>
      </dgm:t>
    </dgm:pt>
    <dgm:pt modelId="{F37BF57B-28B9-4624-8B59-F50C16004F58}" type="sibTrans" cxnId="{3B4956D7-4C34-41CF-916B-1525939BFAD6}">
      <dgm:prSet/>
      <dgm:spPr/>
      <dgm:t>
        <a:bodyPr/>
        <a:lstStyle/>
        <a:p>
          <a:endParaRPr lang="th-TH">
            <a:cs typeface="+mj-cs"/>
          </a:endParaRPr>
        </a:p>
      </dgm:t>
    </dgm:pt>
    <dgm:pt modelId="{AE62EE59-EAE0-40A6-B8EA-0F3F6F4CD1DA}">
      <dgm:prSet phldrT="[ข้อความ]" custT="1"/>
      <dgm:spPr/>
      <dgm:t>
        <a:bodyPr/>
        <a:lstStyle/>
        <a:p>
          <a:r>
            <a:rPr lang="en-US" sz="2300">
              <a:latin typeface="Sriracha"/>
              <a:cs typeface="+mj-cs"/>
            </a:rPr>
            <a:t>main.py + magic file</a:t>
          </a:r>
          <a:endParaRPr lang="th-TH" sz="2300">
            <a:latin typeface="Sriracha"/>
            <a:cs typeface="+mj-cs"/>
          </a:endParaRPr>
        </a:p>
      </dgm:t>
    </dgm:pt>
    <dgm:pt modelId="{FA016350-059B-476E-B6AD-7AB1BF86F6E0}" type="parTrans" cxnId="{3442526A-195B-4CA4-995E-F5D981242F91}">
      <dgm:prSet/>
      <dgm:spPr/>
      <dgm:t>
        <a:bodyPr/>
        <a:lstStyle/>
        <a:p>
          <a:endParaRPr lang="th-TH">
            <a:cs typeface="+mj-cs"/>
          </a:endParaRPr>
        </a:p>
      </dgm:t>
    </dgm:pt>
    <dgm:pt modelId="{B034547A-5C6B-47BE-BE55-12F61513001F}" type="sibTrans" cxnId="{3442526A-195B-4CA4-995E-F5D981242F91}">
      <dgm:prSet/>
      <dgm:spPr/>
      <dgm:t>
        <a:bodyPr/>
        <a:lstStyle/>
        <a:p>
          <a:endParaRPr lang="th-TH">
            <a:cs typeface="+mj-cs"/>
          </a:endParaRPr>
        </a:p>
      </dgm:t>
    </dgm:pt>
    <dgm:pt modelId="{D3264BD6-14C6-4FE4-9AC0-6FEC444B38BE}">
      <dgm:prSet phldrT="[ข้อความ]" custT="1"/>
      <dgm:spPr/>
      <dgm:t>
        <a:bodyPr/>
        <a:lstStyle/>
        <a:p>
          <a:r>
            <a:rPr lang="en-US" sz="1600" err="1">
              <a:latin typeface="Siracha"/>
              <a:cs typeface="+mj-cs"/>
            </a:rPr>
            <a:t>argparserLocal</a:t>
          </a:r>
          <a:r>
            <a:rPr lang="en-US" sz="1600">
              <a:latin typeface="Siracha"/>
              <a:cs typeface="+mj-cs"/>
            </a:rPr>
            <a:t>, main, read </a:t>
          </a:r>
          <a:r>
            <a:rPr lang="en-US" sz="1600" err="1">
              <a:latin typeface="Siracha"/>
              <a:cs typeface="+mj-cs"/>
            </a:rPr>
            <a:t>fastq</a:t>
          </a:r>
          <a:r>
            <a:rPr lang="en-US" sz="1600">
              <a:latin typeface="Siracha"/>
              <a:cs typeface="+mj-cs"/>
            </a:rPr>
            <a:t> file (</a:t>
          </a:r>
          <a:r>
            <a:rPr lang="th-TH" sz="1600" baseline="0" err="1">
              <a:latin typeface="Siracha"/>
              <a:cs typeface="+mj-cs"/>
            </a:rPr>
            <a:t>open</a:t>
          </a:r>
          <a:r>
            <a:rPr lang="th-TH" sz="1600" baseline="0">
              <a:latin typeface="Siracha"/>
              <a:cs typeface="+mj-cs"/>
            </a:rPr>
            <a:t> </a:t>
          </a:r>
          <a:r>
            <a:rPr lang="th-TH" sz="1600" baseline="0" err="1">
              <a:latin typeface="Siracha"/>
              <a:cs typeface="+mj-cs"/>
            </a:rPr>
            <a:t>zipfile</a:t>
          </a:r>
          <a:r>
            <a:rPr lang="en-US" sz="1600">
              <a:latin typeface="Siracha"/>
              <a:cs typeface="+mj-cs"/>
            </a:rPr>
            <a:t>)</a:t>
          </a:r>
          <a:endParaRPr lang="th-TH" sz="1600">
            <a:latin typeface="Siracha"/>
            <a:cs typeface="+mj-cs"/>
          </a:endParaRPr>
        </a:p>
      </dgm:t>
    </dgm:pt>
    <dgm:pt modelId="{29891864-798D-4ABB-BC7F-A6EA3EEF17FB}" type="parTrans" cxnId="{C93E4ABE-69C0-4915-8AE6-20AAF08F7C0D}">
      <dgm:prSet/>
      <dgm:spPr/>
      <dgm:t>
        <a:bodyPr/>
        <a:lstStyle/>
        <a:p>
          <a:endParaRPr lang="th-TH">
            <a:cs typeface="+mj-cs"/>
          </a:endParaRPr>
        </a:p>
      </dgm:t>
    </dgm:pt>
    <dgm:pt modelId="{5FEDF39D-790D-4FA5-855B-1DF3037BBF5A}" type="sibTrans" cxnId="{C93E4ABE-69C0-4915-8AE6-20AAF08F7C0D}">
      <dgm:prSet/>
      <dgm:spPr/>
      <dgm:t>
        <a:bodyPr/>
        <a:lstStyle/>
        <a:p>
          <a:endParaRPr lang="th-TH">
            <a:cs typeface="+mj-cs"/>
          </a:endParaRPr>
        </a:p>
      </dgm:t>
    </dgm:pt>
    <dgm:pt modelId="{543A595F-4066-46AA-B309-D04F9FF7949B}">
      <dgm:prSet phldrT="[ข้อความ]" custT="1"/>
      <dgm:spPr/>
      <dgm:t>
        <a:bodyPr/>
        <a:lstStyle/>
        <a:p>
          <a:pPr rtl="0"/>
          <a:r>
            <a:rPr lang="th-TH" sz="2300">
              <a:latin typeface="Sriracha"/>
              <a:cs typeface="+mj-cs"/>
            </a:rPr>
            <a:t>Read Statistic Function</a:t>
          </a:r>
        </a:p>
      </dgm:t>
    </dgm:pt>
    <dgm:pt modelId="{7A2FC584-5C42-4C3E-B34E-6B55188A48D0}" type="parTrans" cxnId="{F69CCE9E-6928-4517-9E87-63ECA7D3D44B}">
      <dgm:prSet/>
      <dgm:spPr/>
      <dgm:t>
        <a:bodyPr/>
        <a:lstStyle/>
        <a:p>
          <a:endParaRPr lang="th-TH">
            <a:cs typeface="+mj-cs"/>
          </a:endParaRPr>
        </a:p>
      </dgm:t>
    </dgm:pt>
    <dgm:pt modelId="{CD9D5184-8E3C-49B3-97E7-803EA667AF66}" type="sibTrans" cxnId="{F69CCE9E-6928-4517-9E87-63ECA7D3D44B}">
      <dgm:prSet/>
      <dgm:spPr/>
      <dgm:t>
        <a:bodyPr/>
        <a:lstStyle/>
        <a:p>
          <a:endParaRPr lang="th-TH">
            <a:cs typeface="+mj-cs"/>
          </a:endParaRPr>
        </a:p>
      </dgm:t>
    </dgm:pt>
    <dgm:pt modelId="{77879DBC-A08B-4979-B3B7-725CEBB642A7}">
      <dgm:prSet custT="1"/>
      <dgm:spPr/>
      <dgm:t>
        <a:bodyPr/>
        <a:lstStyle/>
        <a:p>
          <a:pPr rtl="0"/>
          <a:r>
            <a:rPr lang="th-TH" sz="2300">
              <a:latin typeface="Sriracha"/>
              <a:cs typeface="+mj-cs"/>
            </a:rPr>
            <a:t>Read Filtering Function</a:t>
          </a:r>
          <a:endParaRPr lang="en-US" sz="2300">
            <a:latin typeface="Sriracha"/>
            <a:cs typeface="+mj-cs"/>
          </a:endParaRPr>
        </a:p>
      </dgm:t>
    </dgm:pt>
    <dgm:pt modelId="{BD34AEA9-3795-48DB-BC1D-4C2CF3405EDE}" type="parTrans" cxnId="{19FF9EA4-B920-481D-B300-C3F6B48ACDF1}">
      <dgm:prSet/>
      <dgm:spPr/>
      <dgm:t>
        <a:bodyPr/>
        <a:lstStyle/>
        <a:p>
          <a:endParaRPr lang="en-US">
            <a:cs typeface="+mj-cs"/>
          </a:endParaRPr>
        </a:p>
      </dgm:t>
    </dgm:pt>
    <dgm:pt modelId="{D4CCB042-83D3-4B05-A465-CC5F8922CDAB}" type="sibTrans" cxnId="{19FF9EA4-B920-481D-B300-C3F6B48ACDF1}">
      <dgm:prSet/>
      <dgm:spPr/>
      <dgm:t>
        <a:bodyPr/>
        <a:lstStyle/>
        <a:p>
          <a:endParaRPr lang="th-TH">
            <a:cs typeface="+mj-cs"/>
          </a:endParaRPr>
        </a:p>
      </dgm:t>
    </dgm:pt>
    <dgm:pt modelId="{CD65F87C-90CB-4AAA-AF1D-A81BEC2FD2E3}">
      <dgm:prSet custT="1"/>
      <dgm:spPr/>
      <dgm:t>
        <a:bodyPr/>
        <a:lstStyle/>
        <a:p>
          <a:pPr rtl="0"/>
          <a:r>
            <a:rPr lang="th-TH" sz="1200" err="1">
              <a:latin typeface="Siracha"/>
              <a:cs typeface="+mj-cs"/>
            </a:rPr>
            <a:t>Read</a:t>
          </a:r>
          <a:r>
            <a:rPr lang="th-TH" sz="1200">
              <a:latin typeface="Siracha"/>
              <a:cs typeface="+mj-cs"/>
            </a:rPr>
            <a:t> </a:t>
          </a:r>
          <a:r>
            <a:rPr lang="th-TH" sz="1200" err="1">
              <a:latin typeface="Siracha"/>
              <a:cs typeface="+mj-cs"/>
            </a:rPr>
            <a:t>length</a:t>
          </a:r>
          <a:r>
            <a:rPr lang="th-TH" sz="1200">
              <a:latin typeface="Siracha"/>
              <a:cs typeface="+mj-cs"/>
            </a:rPr>
            <a:t>, q_</a:t>
          </a:r>
          <a:r>
            <a:rPr lang="th-TH" sz="1200" err="1">
              <a:latin typeface="Siracha"/>
              <a:cs typeface="+mj-cs"/>
            </a:rPr>
            <a:t>score</a:t>
          </a:r>
          <a:r>
            <a:rPr lang="th-TH" sz="1200">
              <a:latin typeface="Siracha"/>
              <a:cs typeface="+mj-cs"/>
            </a:rPr>
            <a:t>, </a:t>
          </a:r>
          <a:r>
            <a:rPr lang="th-TH" sz="1200" err="1">
              <a:latin typeface="Siracha"/>
              <a:cs typeface="+mj-cs"/>
            </a:rPr>
            <a:t>barcode</a:t>
          </a:r>
          <a:r>
            <a:rPr lang="th-TH" sz="1200">
              <a:latin typeface="Siracha"/>
              <a:cs typeface="+mj-cs"/>
            </a:rPr>
            <a:t>, </a:t>
          </a:r>
          <a:r>
            <a:rPr lang="th-TH" sz="1200" err="1">
              <a:latin typeface="Siracha"/>
              <a:cs typeface="+mj-cs"/>
            </a:rPr>
            <a:t>min</a:t>
          </a:r>
          <a:r>
            <a:rPr lang="th-TH" sz="1200">
              <a:latin typeface="Siracha"/>
              <a:cs typeface="+mj-cs"/>
            </a:rPr>
            <a:t>, </a:t>
          </a:r>
          <a:r>
            <a:rPr lang="th-TH" sz="1200" err="1">
              <a:latin typeface="Siracha"/>
              <a:cs typeface="+mj-cs"/>
            </a:rPr>
            <a:t>max</a:t>
          </a:r>
          <a:r>
            <a:rPr lang="en-US" sz="1200">
              <a:latin typeface="Siracha"/>
              <a:cs typeface="+mj-cs"/>
            </a:rPr>
            <a:t>, N50, </a:t>
          </a:r>
          <a:r>
            <a:rPr lang="th-TH" sz="1200" baseline="0" err="1">
              <a:latin typeface="Siracha"/>
              <a:cs typeface="+mj-cs"/>
            </a:rPr>
            <a:t>Median</a:t>
          </a:r>
          <a:r>
            <a:rPr lang="th-TH" sz="1200" baseline="0">
              <a:latin typeface="Siracha"/>
              <a:cs typeface="+mj-cs"/>
            </a:rPr>
            <a:t>, </a:t>
          </a:r>
          <a:endParaRPr lang="th-TH" sz="1200">
            <a:latin typeface="Siracha"/>
            <a:cs typeface="+mj-cs"/>
          </a:endParaRPr>
        </a:p>
      </dgm:t>
    </dgm:pt>
    <dgm:pt modelId="{60DD3C68-3992-4F5C-A596-3CBEBB75545D}" type="parTrans" cxnId="{78EA7C13-00C3-4B47-96D8-330D57101D38}">
      <dgm:prSet/>
      <dgm:spPr/>
      <dgm:t>
        <a:bodyPr/>
        <a:lstStyle/>
        <a:p>
          <a:endParaRPr lang="en-US">
            <a:cs typeface="+mj-cs"/>
          </a:endParaRPr>
        </a:p>
      </dgm:t>
    </dgm:pt>
    <dgm:pt modelId="{A681466F-EAAE-4646-A99F-60ADE176D7D0}" type="sibTrans" cxnId="{78EA7C13-00C3-4B47-96D8-330D57101D38}">
      <dgm:prSet/>
      <dgm:spPr/>
      <dgm:t>
        <a:bodyPr/>
        <a:lstStyle/>
        <a:p>
          <a:endParaRPr lang="th-TH">
            <a:cs typeface="+mj-cs"/>
          </a:endParaRPr>
        </a:p>
      </dgm:t>
    </dgm:pt>
    <dgm:pt modelId="{C438AC18-84AE-4820-9EE3-8C1CB7364B18}">
      <dgm:prSet custT="1"/>
      <dgm:spPr/>
      <dgm:t>
        <a:bodyPr/>
        <a:lstStyle/>
        <a:p>
          <a:pPr rtl="0"/>
          <a:r>
            <a:rPr lang="th-TH" sz="1600" baseline="0" err="1">
              <a:latin typeface="Siracha"/>
              <a:cs typeface="+mj-cs"/>
            </a:rPr>
            <a:t>create</a:t>
          </a:r>
          <a:r>
            <a:rPr lang="th-TH" sz="1600" baseline="0">
              <a:latin typeface="Siracha"/>
              <a:cs typeface="+mj-cs"/>
            </a:rPr>
            <a:t> </a:t>
          </a:r>
          <a:r>
            <a:rPr lang="th-TH" sz="1600" baseline="0" err="1">
              <a:latin typeface="Siracha"/>
              <a:cs typeface="+mj-cs"/>
            </a:rPr>
            <a:t>new</a:t>
          </a:r>
          <a:r>
            <a:rPr lang="th-TH" sz="1600" baseline="0">
              <a:latin typeface="Siracha"/>
              <a:cs typeface="+mj-cs"/>
            </a:rPr>
            <a:t> </a:t>
          </a:r>
          <a:r>
            <a:rPr lang="th-TH" sz="1600" baseline="0" err="1">
              <a:latin typeface="Siracha"/>
              <a:cs typeface="+mj-cs"/>
            </a:rPr>
            <a:t>zipfile</a:t>
          </a:r>
          <a:r>
            <a:rPr lang="th-TH" sz="1600" baseline="0">
              <a:latin typeface="Siracha"/>
              <a:cs typeface="+mj-cs"/>
            </a:rPr>
            <a:t>, </a:t>
          </a:r>
          <a:r>
            <a:rPr lang="th-TH" sz="1600" baseline="0" err="1">
              <a:latin typeface="Siracha"/>
              <a:cs typeface="+mj-cs"/>
            </a:rPr>
            <a:t>filter</a:t>
          </a:r>
          <a:endParaRPr lang="th-TH" sz="1600" baseline="0">
            <a:latin typeface="Siracha"/>
            <a:cs typeface="+mj-cs"/>
          </a:endParaRPr>
        </a:p>
      </dgm:t>
    </dgm:pt>
    <dgm:pt modelId="{3EAD0715-DD1B-4149-9859-CA2DACB03842}" type="parTrans" cxnId="{D565F848-9D88-4FA0-B1A6-76C64B2BE292}">
      <dgm:prSet/>
      <dgm:spPr/>
      <dgm:t>
        <a:bodyPr/>
        <a:lstStyle/>
        <a:p>
          <a:endParaRPr lang="en-US">
            <a:cs typeface="+mj-cs"/>
          </a:endParaRPr>
        </a:p>
      </dgm:t>
    </dgm:pt>
    <dgm:pt modelId="{90D973FC-E65F-4311-820B-552042243D32}" type="sibTrans" cxnId="{D565F848-9D88-4FA0-B1A6-76C64B2BE292}">
      <dgm:prSet/>
      <dgm:spPr/>
      <dgm:t>
        <a:bodyPr/>
        <a:lstStyle/>
        <a:p>
          <a:endParaRPr lang="th-TH">
            <a:cs typeface="+mj-cs"/>
          </a:endParaRPr>
        </a:p>
      </dgm:t>
    </dgm:pt>
    <dgm:pt modelId="{2DC19840-71D1-469F-B5E6-604E2EA6B740}">
      <dgm:prSet phldr="0" custT="1"/>
      <dgm:spPr/>
      <dgm:t>
        <a:bodyPr/>
        <a:lstStyle/>
        <a:p>
          <a:r>
            <a:rPr lang="th-TH" sz="3200" err="1">
              <a:latin typeface="Sriracha"/>
              <a:cs typeface="+mj-cs"/>
            </a:rPr>
            <a:t>Ize</a:t>
          </a:r>
          <a:endParaRPr lang="th-TH" sz="3200">
            <a:latin typeface="Sriracha"/>
            <a:cs typeface="+mj-cs"/>
          </a:endParaRPr>
        </a:p>
      </dgm:t>
    </dgm:pt>
    <dgm:pt modelId="{FEA5DD42-BCA5-4B7C-8B9E-F85BFA7FFA97}" type="parTrans" cxnId="{76752B73-3D91-4C47-ADBD-EA90E8211A5E}">
      <dgm:prSet/>
      <dgm:spPr/>
      <dgm:t>
        <a:bodyPr/>
        <a:lstStyle/>
        <a:p>
          <a:endParaRPr lang="en-US">
            <a:cs typeface="+mj-cs"/>
          </a:endParaRPr>
        </a:p>
      </dgm:t>
    </dgm:pt>
    <dgm:pt modelId="{E06F6816-C428-4D64-9FDD-EC15E2CD7555}" type="sibTrans" cxnId="{76752B73-3D91-4C47-ADBD-EA90E8211A5E}">
      <dgm:prSet/>
      <dgm:spPr/>
      <dgm:t>
        <a:bodyPr/>
        <a:lstStyle/>
        <a:p>
          <a:endParaRPr lang="th-TH">
            <a:cs typeface="+mj-cs"/>
          </a:endParaRPr>
        </a:p>
      </dgm:t>
    </dgm:pt>
    <dgm:pt modelId="{D8BB0046-7842-4316-BDAF-F51DFD5AE50E}">
      <dgm:prSet phldr="0" custT="1"/>
      <dgm:spPr/>
      <dgm:t>
        <a:bodyPr/>
        <a:lstStyle/>
        <a:p>
          <a:pPr rtl="0"/>
          <a:r>
            <a:rPr lang="th-TH" sz="3200" err="1">
              <a:latin typeface="Sriracha"/>
              <a:cs typeface="+mj-cs"/>
            </a:rPr>
            <a:t>Ant</a:t>
          </a:r>
          <a:endParaRPr lang="th-TH" sz="3200">
            <a:latin typeface="Sriracha"/>
            <a:cs typeface="+mj-cs"/>
          </a:endParaRPr>
        </a:p>
      </dgm:t>
    </dgm:pt>
    <dgm:pt modelId="{7B52ABB8-AC99-41E4-ACEB-2641A92B40E0}" type="parTrans" cxnId="{A7D9A01B-A4AE-4DDF-8F4C-38CCB619DD94}">
      <dgm:prSet/>
      <dgm:spPr/>
      <dgm:t>
        <a:bodyPr/>
        <a:lstStyle/>
        <a:p>
          <a:endParaRPr lang="th-TH">
            <a:cs typeface="+mj-cs"/>
          </a:endParaRPr>
        </a:p>
      </dgm:t>
    </dgm:pt>
    <dgm:pt modelId="{29940D4C-9649-4EC4-9051-9D044AC03380}" type="sibTrans" cxnId="{A7D9A01B-A4AE-4DDF-8F4C-38CCB619DD94}">
      <dgm:prSet/>
      <dgm:spPr/>
      <dgm:t>
        <a:bodyPr/>
        <a:lstStyle/>
        <a:p>
          <a:endParaRPr lang="th-TH">
            <a:cs typeface="+mj-cs"/>
          </a:endParaRPr>
        </a:p>
      </dgm:t>
    </dgm:pt>
    <dgm:pt modelId="{AEA887F5-EDEE-4E58-A0A0-DEB82D111080}">
      <dgm:prSet phldrT="[ข้อความ]" custT="1"/>
      <dgm:spPr/>
      <dgm:t>
        <a:bodyPr/>
        <a:lstStyle/>
        <a:p>
          <a:r>
            <a:rPr lang="en-US" sz="3200">
              <a:latin typeface="Sriracha"/>
              <a:cs typeface="+mj-cs"/>
            </a:rPr>
            <a:t>Fern</a:t>
          </a:r>
          <a:endParaRPr lang="th-TH" sz="3200">
            <a:latin typeface="Sriracha"/>
            <a:cs typeface="+mj-cs"/>
          </a:endParaRPr>
        </a:p>
      </dgm:t>
    </dgm:pt>
    <dgm:pt modelId="{51A1ACE2-15EF-41CF-B79B-8B2D87CAA1E2}" type="sibTrans" cxnId="{5A856D69-6155-4995-B939-A9979A4C2080}">
      <dgm:prSet/>
      <dgm:spPr/>
      <dgm:t>
        <a:bodyPr/>
        <a:lstStyle/>
        <a:p>
          <a:endParaRPr lang="th-TH">
            <a:cs typeface="+mj-cs"/>
          </a:endParaRPr>
        </a:p>
      </dgm:t>
    </dgm:pt>
    <dgm:pt modelId="{5FD0FD0D-7F4E-4164-B84A-80DFE0106024}" type="parTrans" cxnId="{5A856D69-6155-4995-B939-A9979A4C2080}">
      <dgm:prSet/>
      <dgm:spPr/>
      <dgm:t>
        <a:bodyPr/>
        <a:lstStyle/>
        <a:p>
          <a:endParaRPr lang="th-TH">
            <a:cs typeface="+mj-cs"/>
          </a:endParaRPr>
        </a:p>
      </dgm:t>
    </dgm:pt>
    <dgm:pt modelId="{FC640AF2-71CC-4CE0-B609-1EC10F0550B6}" type="pres">
      <dgm:prSet presAssocID="{204C63BA-160A-4CF4-A0B5-9261984B114C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64EB3930-550F-486B-9F21-8FAE7A39719D}" type="pres">
      <dgm:prSet presAssocID="{5630A36D-8124-45F9-A406-DA8F59D2A15E}" presName="root1" presStyleCnt="0"/>
      <dgm:spPr/>
    </dgm:pt>
    <dgm:pt modelId="{A05FB4F2-C719-461F-86E6-47425A756439}" type="pres">
      <dgm:prSet presAssocID="{5630A36D-8124-45F9-A406-DA8F59D2A15E}" presName="LevelOneTextNode" presStyleLbl="node0" presStyleIdx="0" presStyleCnt="1" custScaleX="100915">
        <dgm:presLayoutVars>
          <dgm:chPref val="3"/>
        </dgm:presLayoutVars>
      </dgm:prSet>
      <dgm:spPr/>
    </dgm:pt>
    <dgm:pt modelId="{72A8E4A4-DBE2-43F0-8C46-3627D4EB6B22}" type="pres">
      <dgm:prSet presAssocID="{5630A36D-8124-45F9-A406-DA8F59D2A15E}" presName="level2hierChild" presStyleCnt="0"/>
      <dgm:spPr/>
    </dgm:pt>
    <dgm:pt modelId="{AB432AF6-C514-41B4-AA3F-0A6355E3D53B}" type="pres">
      <dgm:prSet presAssocID="{FA016350-059B-476E-B6AD-7AB1BF86F6E0}" presName="conn2-1" presStyleLbl="parChTrans1D2" presStyleIdx="0" presStyleCnt="3"/>
      <dgm:spPr/>
    </dgm:pt>
    <dgm:pt modelId="{0E5646D2-5461-4391-ABB2-F196CA215776}" type="pres">
      <dgm:prSet presAssocID="{FA016350-059B-476E-B6AD-7AB1BF86F6E0}" presName="connTx" presStyleLbl="parChTrans1D2" presStyleIdx="0" presStyleCnt="3"/>
      <dgm:spPr/>
    </dgm:pt>
    <dgm:pt modelId="{7AA00B28-3776-4406-BC4A-D205EE175F58}" type="pres">
      <dgm:prSet presAssocID="{AE62EE59-EAE0-40A6-B8EA-0F3F6F4CD1DA}" presName="root2" presStyleCnt="0"/>
      <dgm:spPr/>
    </dgm:pt>
    <dgm:pt modelId="{D2E50BDD-0EB3-44B6-9C94-8B921D956BB4}" type="pres">
      <dgm:prSet presAssocID="{AE62EE59-EAE0-40A6-B8EA-0F3F6F4CD1DA}" presName="LevelTwoTextNode" presStyleLbl="node2" presStyleIdx="0" presStyleCnt="3" custScaleX="125636">
        <dgm:presLayoutVars>
          <dgm:chPref val="3"/>
        </dgm:presLayoutVars>
      </dgm:prSet>
      <dgm:spPr/>
    </dgm:pt>
    <dgm:pt modelId="{652A4639-8582-413F-8185-99AA2FB64182}" type="pres">
      <dgm:prSet presAssocID="{AE62EE59-EAE0-40A6-B8EA-0F3F6F4CD1DA}" presName="level3hierChild" presStyleCnt="0"/>
      <dgm:spPr/>
    </dgm:pt>
    <dgm:pt modelId="{72D3F77D-162A-46B7-8311-7A9E95C383F5}" type="pres">
      <dgm:prSet presAssocID="{29891864-798D-4ABB-BC7F-A6EA3EEF17FB}" presName="conn2-1" presStyleLbl="parChTrans1D3" presStyleIdx="0" presStyleCnt="3"/>
      <dgm:spPr/>
    </dgm:pt>
    <dgm:pt modelId="{2783FF93-87D5-4047-A594-B178D41DA3BD}" type="pres">
      <dgm:prSet presAssocID="{29891864-798D-4ABB-BC7F-A6EA3EEF17FB}" presName="connTx" presStyleLbl="parChTrans1D3" presStyleIdx="0" presStyleCnt="3"/>
      <dgm:spPr/>
    </dgm:pt>
    <dgm:pt modelId="{C6794F3B-CBCA-4D7C-99EB-041682A3207C}" type="pres">
      <dgm:prSet presAssocID="{D3264BD6-14C6-4FE4-9AC0-6FEC444B38BE}" presName="root2" presStyleCnt="0"/>
      <dgm:spPr/>
    </dgm:pt>
    <dgm:pt modelId="{B3E1CAB3-8B50-44D1-83B9-EB673EE72A1D}" type="pres">
      <dgm:prSet presAssocID="{D3264BD6-14C6-4FE4-9AC0-6FEC444B38BE}" presName="LevelTwoTextNode" presStyleLbl="node3" presStyleIdx="0" presStyleCnt="3" custScaleX="118739">
        <dgm:presLayoutVars>
          <dgm:chPref val="3"/>
        </dgm:presLayoutVars>
      </dgm:prSet>
      <dgm:spPr/>
    </dgm:pt>
    <dgm:pt modelId="{F8826B78-5E68-417C-8A30-11CA80DE6E19}" type="pres">
      <dgm:prSet presAssocID="{D3264BD6-14C6-4FE4-9AC0-6FEC444B38BE}" presName="level3hierChild" presStyleCnt="0"/>
      <dgm:spPr/>
    </dgm:pt>
    <dgm:pt modelId="{07A0B578-3E85-46BE-9B38-20875B39DE9F}" type="pres">
      <dgm:prSet presAssocID="{5FD0FD0D-7F4E-4164-B84A-80DFE0106024}" presName="conn2-1" presStyleLbl="parChTrans1D4" presStyleIdx="0" presStyleCnt="3"/>
      <dgm:spPr/>
    </dgm:pt>
    <dgm:pt modelId="{482A0CCB-3878-44AD-9DED-F6A21306C3FD}" type="pres">
      <dgm:prSet presAssocID="{5FD0FD0D-7F4E-4164-B84A-80DFE0106024}" presName="connTx" presStyleLbl="parChTrans1D4" presStyleIdx="0" presStyleCnt="3"/>
      <dgm:spPr/>
    </dgm:pt>
    <dgm:pt modelId="{F1A6CDF1-1267-4BDC-A69D-0AE3CEE746F3}" type="pres">
      <dgm:prSet presAssocID="{AEA887F5-EDEE-4E58-A0A0-DEB82D111080}" presName="root2" presStyleCnt="0"/>
      <dgm:spPr/>
    </dgm:pt>
    <dgm:pt modelId="{D6F94A78-F99B-415E-99EE-D0586AFF02D7}" type="pres">
      <dgm:prSet presAssocID="{AEA887F5-EDEE-4E58-A0A0-DEB82D111080}" presName="LevelTwoTextNode" presStyleLbl="node4" presStyleIdx="0" presStyleCnt="3" custScaleX="49833">
        <dgm:presLayoutVars>
          <dgm:chPref val="3"/>
        </dgm:presLayoutVars>
      </dgm:prSet>
      <dgm:spPr/>
    </dgm:pt>
    <dgm:pt modelId="{3BB1C68B-4D7C-4029-A583-FCCF1FC4A44A}" type="pres">
      <dgm:prSet presAssocID="{AEA887F5-EDEE-4E58-A0A0-DEB82D111080}" presName="level3hierChild" presStyleCnt="0"/>
      <dgm:spPr/>
    </dgm:pt>
    <dgm:pt modelId="{3F15F077-C360-43DE-8E57-B21190B011AE}" type="pres">
      <dgm:prSet presAssocID="{7A2FC584-5C42-4C3E-B34E-6B55188A48D0}" presName="conn2-1" presStyleLbl="parChTrans1D2" presStyleIdx="1" presStyleCnt="3"/>
      <dgm:spPr/>
    </dgm:pt>
    <dgm:pt modelId="{08E46050-9492-497A-A425-8D7B2B35A87A}" type="pres">
      <dgm:prSet presAssocID="{7A2FC584-5C42-4C3E-B34E-6B55188A48D0}" presName="connTx" presStyleLbl="parChTrans1D2" presStyleIdx="1" presStyleCnt="3"/>
      <dgm:spPr/>
    </dgm:pt>
    <dgm:pt modelId="{CE8D2278-F77D-4218-BE0C-2EBEEA1DEC0F}" type="pres">
      <dgm:prSet presAssocID="{543A595F-4066-46AA-B309-D04F9FF7949B}" presName="root2" presStyleCnt="0"/>
      <dgm:spPr/>
    </dgm:pt>
    <dgm:pt modelId="{073AAB6D-F46D-40AD-88A3-E3268328C42A}" type="pres">
      <dgm:prSet presAssocID="{543A595F-4066-46AA-B309-D04F9FF7949B}" presName="LevelTwoTextNode" presStyleLbl="node2" presStyleIdx="1" presStyleCnt="3" custScaleX="125052">
        <dgm:presLayoutVars>
          <dgm:chPref val="3"/>
        </dgm:presLayoutVars>
      </dgm:prSet>
      <dgm:spPr/>
    </dgm:pt>
    <dgm:pt modelId="{511E6568-BE05-4565-9270-7389D0169A03}" type="pres">
      <dgm:prSet presAssocID="{543A595F-4066-46AA-B309-D04F9FF7949B}" presName="level3hierChild" presStyleCnt="0"/>
      <dgm:spPr/>
    </dgm:pt>
    <dgm:pt modelId="{FCBBEF5D-49A9-408A-9475-FFEFEF4786C2}" type="pres">
      <dgm:prSet presAssocID="{60DD3C68-3992-4F5C-A596-3CBEBB75545D}" presName="conn2-1" presStyleLbl="parChTrans1D3" presStyleIdx="1" presStyleCnt="3"/>
      <dgm:spPr/>
    </dgm:pt>
    <dgm:pt modelId="{B50438BC-E7D9-40BD-AB81-F3E548A3889C}" type="pres">
      <dgm:prSet presAssocID="{60DD3C68-3992-4F5C-A596-3CBEBB75545D}" presName="connTx" presStyleLbl="parChTrans1D3" presStyleIdx="1" presStyleCnt="3"/>
      <dgm:spPr/>
    </dgm:pt>
    <dgm:pt modelId="{FE1057A4-C879-4831-B9B7-C9E7E601AF34}" type="pres">
      <dgm:prSet presAssocID="{CD65F87C-90CB-4AAA-AF1D-A81BEC2FD2E3}" presName="root2" presStyleCnt="0"/>
      <dgm:spPr/>
    </dgm:pt>
    <dgm:pt modelId="{56896AA5-2190-4CC8-8DA6-2D5D26DC1E89}" type="pres">
      <dgm:prSet presAssocID="{CD65F87C-90CB-4AAA-AF1D-A81BEC2FD2E3}" presName="LevelTwoTextNode" presStyleLbl="node3" presStyleIdx="1" presStyleCnt="3" custScaleX="118739">
        <dgm:presLayoutVars>
          <dgm:chPref val="3"/>
        </dgm:presLayoutVars>
      </dgm:prSet>
      <dgm:spPr/>
    </dgm:pt>
    <dgm:pt modelId="{260BEDB9-4FA4-4901-AF95-D479BFCFD382}" type="pres">
      <dgm:prSet presAssocID="{CD65F87C-90CB-4AAA-AF1D-A81BEC2FD2E3}" presName="level3hierChild" presStyleCnt="0"/>
      <dgm:spPr/>
    </dgm:pt>
    <dgm:pt modelId="{A019BC52-C777-4880-8A91-FD87751152A9}" type="pres">
      <dgm:prSet presAssocID="{7B52ABB8-AC99-41E4-ACEB-2641A92B40E0}" presName="conn2-1" presStyleLbl="parChTrans1D4" presStyleIdx="1" presStyleCnt="3"/>
      <dgm:spPr/>
    </dgm:pt>
    <dgm:pt modelId="{1B8CAF7C-8E73-4EBA-A99A-14495C95B96B}" type="pres">
      <dgm:prSet presAssocID="{7B52ABB8-AC99-41E4-ACEB-2641A92B40E0}" presName="connTx" presStyleLbl="parChTrans1D4" presStyleIdx="1" presStyleCnt="3"/>
      <dgm:spPr/>
    </dgm:pt>
    <dgm:pt modelId="{8C865362-51B3-4E2D-BF5F-506505CE9B70}" type="pres">
      <dgm:prSet presAssocID="{D8BB0046-7842-4316-BDAF-F51DFD5AE50E}" presName="root2" presStyleCnt="0"/>
      <dgm:spPr/>
    </dgm:pt>
    <dgm:pt modelId="{178981A7-2F92-49CE-BD2D-059D48EB1393}" type="pres">
      <dgm:prSet presAssocID="{D8BB0046-7842-4316-BDAF-F51DFD5AE50E}" presName="LevelTwoTextNode" presStyleLbl="node4" presStyleIdx="1" presStyleCnt="3" custScaleX="49833">
        <dgm:presLayoutVars>
          <dgm:chPref val="3"/>
        </dgm:presLayoutVars>
      </dgm:prSet>
      <dgm:spPr/>
    </dgm:pt>
    <dgm:pt modelId="{1109C4F5-B72C-4656-84A4-909630B7CFBC}" type="pres">
      <dgm:prSet presAssocID="{D8BB0046-7842-4316-BDAF-F51DFD5AE50E}" presName="level3hierChild" presStyleCnt="0"/>
      <dgm:spPr/>
    </dgm:pt>
    <dgm:pt modelId="{8F94025E-5440-40DF-90C4-F8D9181760F8}" type="pres">
      <dgm:prSet presAssocID="{BD34AEA9-3795-48DB-BC1D-4C2CF3405EDE}" presName="conn2-1" presStyleLbl="parChTrans1D2" presStyleIdx="2" presStyleCnt="3"/>
      <dgm:spPr/>
    </dgm:pt>
    <dgm:pt modelId="{2AB5A719-BD34-428B-BFE5-BEA459A33C0C}" type="pres">
      <dgm:prSet presAssocID="{BD34AEA9-3795-48DB-BC1D-4C2CF3405EDE}" presName="connTx" presStyleLbl="parChTrans1D2" presStyleIdx="2" presStyleCnt="3"/>
      <dgm:spPr/>
    </dgm:pt>
    <dgm:pt modelId="{E11E7770-AD89-4A79-9475-E743F347D3D0}" type="pres">
      <dgm:prSet presAssocID="{77879DBC-A08B-4979-B3B7-725CEBB642A7}" presName="root2" presStyleCnt="0"/>
      <dgm:spPr/>
    </dgm:pt>
    <dgm:pt modelId="{60DCA783-3A68-40E0-9675-35DC001D8936}" type="pres">
      <dgm:prSet presAssocID="{77879DBC-A08B-4979-B3B7-725CEBB642A7}" presName="LevelTwoTextNode" presStyleLbl="node2" presStyleIdx="2" presStyleCnt="3" custScaleX="124405">
        <dgm:presLayoutVars>
          <dgm:chPref val="3"/>
        </dgm:presLayoutVars>
      </dgm:prSet>
      <dgm:spPr/>
    </dgm:pt>
    <dgm:pt modelId="{3A33D57C-E4F0-47B3-9EE7-E43DC84869B8}" type="pres">
      <dgm:prSet presAssocID="{77879DBC-A08B-4979-B3B7-725CEBB642A7}" presName="level3hierChild" presStyleCnt="0"/>
      <dgm:spPr/>
    </dgm:pt>
    <dgm:pt modelId="{805404A8-A84C-4A90-8237-CEB492A91D52}" type="pres">
      <dgm:prSet presAssocID="{3EAD0715-DD1B-4149-9859-CA2DACB03842}" presName="conn2-1" presStyleLbl="parChTrans1D3" presStyleIdx="2" presStyleCnt="3"/>
      <dgm:spPr/>
    </dgm:pt>
    <dgm:pt modelId="{B2C75026-992C-4DA5-8600-72D1BB316F4E}" type="pres">
      <dgm:prSet presAssocID="{3EAD0715-DD1B-4149-9859-CA2DACB03842}" presName="connTx" presStyleLbl="parChTrans1D3" presStyleIdx="2" presStyleCnt="3"/>
      <dgm:spPr/>
    </dgm:pt>
    <dgm:pt modelId="{10697149-8D5A-4D53-828B-9442599CF08A}" type="pres">
      <dgm:prSet presAssocID="{C438AC18-84AE-4820-9EE3-8C1CB7364B18}" presName="root2" presStyleCnt="0"/>
      <dgm:spPr/>
    </dgm:pt>
    <dgm:pt modelId="{B8277E44-A684-4215-9B6C-B85C1414900A}" type="pres">
      <dgm:prSet presAssocID="{C438AC18-84AE-4820-9EE3-8C1CB7364B18}" presName="LevelTwoTextNode" presStyleLbl="node3" presStyleIdx="2" presStyleCnt="3" custScaleX="118739" custLinFactNeighborX="-616" custLinFactNeighborY="-169">
        <dgm:presLayoutVars>
          <dgm:chPref val="3"/>
        </dgm:presLayoutVars>
      </dgm:prSet>
      <dgm:spPr/>
    </dgm:pt>
    <dgm:pt modelId="{189F7BA8-4D3B-4A5C-B616-D3221859C5D6}" type="pres">
      <dgm:prSet presAssocID="{C438AC18-84AE-4820-9EE3-8C1CB7364B18}" presName="level3hierChild" presStyleCnt="0"/>
      <dgm:spPr/>
    </dgm:pt>
    <dgm:pt modelId="{45FE4136-B5D1-4960-905C-3351BAB4BBCB}" type="pres">
      <dgm:prSet presAssocID="{FEA5DD42-BCA5-4B7C-8B9E-F85BFA7FFA97}" presName="conn2-1" presStyleLbl="parChTrans1D4" presStyleIdx="2" presStyleCnt="3"/>
      <dgm:spPr/>
    </dgm:pt>
    <dgm:pt modelId="{E6D6C6FF-327F-4C82-9A25-A254B5E1DEFC}" type="pres">
      <dgm:prSet presAssocID="{FEA5DD42-BCA5-4B7C-8B9E-F85BFA7FFA97}" presName="connTx" presStyleLbl="parChTrans1D4" presStyleIdx="2" presStyleCnt="3"/>
      <dgm:spPr/>
    </dgm:pt>
    <dgm:pt modelId="{CCD0C743-E3AB-4F1F-AC04-598FFA5631F8}" type="pres">
      <dgm:prSet presAssocID="{2DC19840-71D1-469F-B5E6-604E2EA6B740}" presName="root2" presStyleCnt="0"/>
      <dgm:spPr/>
    </dgm:pt>
    <dgm:pt modelId="{D93B2613-81F9-431D-ADB2-FB75B72F71E1}" type="pres">
      <dgm:prSet presAssocID="{2DC19840-71D1-469F-B5E6-604E2EA6B740}" presName="LevelTwoTextNode" presStyleLbl="node4" presStyleIdx="2" presStyleCnt="3" custScaleX="49833">
        <dgm:presLayoutVars>
          <dgm:chPref val="3"/>
        </dgm:presLayoutVars>
      </dgm:prSet>
      <dgm:spPr/>
    </dgm:pt>
    <dgm:pt modelId="{E9242CE1-85DA-4414-B786-1A9B098372C4}" type="pres">
      <dgm:prSet presAssocID="{2DC19840-71D1-469F-B5E6-604E2EA6B740}" presName="level3hierChild" presStyleCnt="0"/>
      <dgm:spPr/>
    </dgm:pt>
  </dgm:ptLst>
  <dgm:cxnLst>
    <dgm:cxn modelId="{A00B7808-13CF-48AE-A51E-2068358904A2}" type="presOf" srcId="{CD65F87C-90CB-4AAA-AF1D-A81BEC2FD2E3}" destId="{56896AA5-2190-4CC8-8DA6-2D5D26DC1E89}" srcOrd="0" destOrd="0" presId="urn:microsoft.com/office/officeart/2008/layout/HorizontalMultiLevelHierarchy"/>
    <dgm:cxn modelId="{78EA7C13-00C3-4B47-96D8-330D57101D38}" srcId="{543A595F-4066-46AA-B309-D04F9FF7949B}" destId="{CD65F87C-90CB-4AAA-AF1D-A81BEC2FD2E3}" srcOrd="0" destOrd="0" parTransId="{60DD3C68-3992-4F5C-A596-3CBEBB75545D}" sibTransId="{A681466F-EAAE-4646-A99F-60ADE176D7D0}"/>
    <dgm:cxn modelId="{19A5A218-6841-4491-840E-55F3DCF602E2}" type="presOf" srcId="{D8BB0046-7842-4316-BDAF-F51DFD5AE50E}" destId="{178981A7-2F92-49CE-BD2D-059D48EB1393}" srcOrd="0" destOrd="0" presId="urn:microsoft.com/office/officeart/2008/layout/HorizontalMultiLevelHierarchy"/>
    <dgm:cxn modelId="{A7D9A01B-A4AE-4DDF-8F4C-38CCB619DD94}" srcId="{CD65F87C-90CB-4AAA-AF1D-A81BEC2FD2E3}" destId="{D8BB0046-7842-4316-BDAF-F51DFD5AE50E}" srcOrd="0" destOrd="0" parTransId="{7B52ABB8-AC99-41E4-ACEB-2641A92B40E0}" sibTransId="{29940D4C-9649-4EC4-9051-9D044AC03380}"/>
    <dgm:cxn modelId="{522F3925-1F55-4DD6-AB52-363D7BB10427}" type="presOf" srcId="{5FD0FD0D-7F4E-4164-B84A-80DFE0106024}" destId="{07A0B578-3E85-46BE-9B38-20875B39DE9F}" srcOrd="0" destOrd="0" presId="urn:microsoft.com/office/officeart/2008/layout/HorizontalMultiLevelHierarchy"/>
    <dgm:cxn modelId="{2C4E2028-2CF8-4F03-8F31-7510E8F7F9CF}" type="presOf" srcId="{3EAD0715-DD1B-4149-9859-CA2DACB03842}" destId="{805404A8-A84C-4A90-8237-CEB492A91D52}" srcOrd="0" destOrd="0" presId="urn:microsoft.com/office/officeart/2008/layout/HorizontalMultiLevelHierarchy"/>
    <dgm:cxn modelId="{70D2632C-69BD-4F63-8A04-80C1C64DC5B1}" type="presOf" srcId="{BD34AEA9-3795-48DB-BC1D-4C2CF3405EDE}" destId="{2AB5A719-BD34-428B-BFE5-BEA459A33C0C}" srcOrd="1" destOrd="0" presId="urn:microsoft.com/office/officeart/2008/layout/HorizontalMultiLevelHierarchy"/>
    <dgm:cxn modelId="{D565F848-9D88-4FA0-B1A6-76C64B2BE292}" srcId="{77879DBC-A08B-4979-B3B7-725CEBB642A7}" destId="{C438AC18-84AE-4820-9EE3-8C1CB7364B18}" srcOrd="0" destOrd="0" parTransId="{3EAD0715-DD1B-4149-9859-CA2DACB03842}" sibTransId="{90D973FC-E65F-4311-820B-552042243D32}"/>
    <dgm:cxn modelId="{70A29765-EAFB-4660-A5C3-94E26E5CBAFE}" type="presOf" srcId="{29891864-798D-4ABB-BC7F-A6EA3EEF17FB}" destId="{2783FF93-87D5-4047-A594-B178D41DA3BD}" srcOrd="1" destOrd="0" presId="urn:microsoft.com/office/officeart/2008/layout/HorizontalMultiLevelHierarchy"/>
    <dgm:cxn modelId="{5A856D69-6155-4995-B939-A9979A4C2080}" srcId="{D3264BD6-14C6-4FE4-9AC0-6FEC444B38BE}" destId="{AEA887F5-EDEE-4E58-A0A0-DEB82D111080}" srcOrd="0" destOrd="0" parTransId="{5FD0FD0D-7F4E-4164-B84A-80DFE0106024}" sibTransId="{51A1ACE2-15EF-41CF-B79B-8B2D87CAA1E2}"/>
    <dgm:cxn modelId="{3442526A-195B-4CA4-995E-F5D981242F91}" srcId="{5630A36D-8124-45F9-A406-DA8F59D2A15E}" destId="{AE62EE59-EAE0-40A6-B8EA-0F3F6F4CD1DA}" srcOrd="0" destOrd="0" parTransId="{FA016350-059B-476E-B6AD-7AB1BF86F6E0}" sibTransId="{B034547A-5C6B-47BE-BE55-12F61513001F}"/>
    <dgm:cxn modelId="{76752B73-3D91-4C47-ADBD-EA90E8211A5E}" srcId="{C438AC18-84AE-4820-9EE3-8C1CB7364B18}" destId="{2DC19840-71D1-469F-B5E6-604E2EA6B740}" srcOrd="0" destOrd="0" parTransId="{FEA5DD42-BCA5-4B7C-8B9E-F85BFA7FFA97}" sibTransId="{E06F6816-C428-4D64-9FDD-EC15E2CD7555}"/>
    <dgm:cxn modelId="{42F33986-737A-4D81-AB47-73A1C05B94A5}" type="presOf" srcId="{AE62EE59-EAE0-40A6-B8EA-0F3F6F4CD1DA}" destId="{D2E50BDD-0EB3-44B6-9C94-8B921D956BB4}" srcOrd="0" destOrd="0" presId="urn:microsoft.com/office/officeart/2008/layout/HorizontalMultiLevelHierarchy"/>
    <dgm:cxn modelId="{42B1A186-7A75-4E98-AF78-18B64242EE25}" type="presOf" srcId="{FA016350-059B-476E-B6AD-7AB1BF86F6E0}" destId="{AB432AF6-C514-41B4-AA3F-0A6355E3D53B}" srcOrd="0" destOrd="0" presId="urn:microsoft.com/office/officeart/2008/layout/HorizontalMultiLevelHierarchy"/>
    <dgm:cxn modelId="{62657A88-A8D6-4D25-92D0-2163FF4BF4E7}" type="presOf" srcId="{7A2FC584-5C42-4C3E-B34E-6B55188A48D0}" destId="{3F15F077-C360-43DE-8E57-B21190B011AE}" srcOrd="0" destOrd="0" presId="urn:microsoft.com/office/officeart/2008/layout/HorizontalMultiLevelHierarchy"/>
    <dgm:cxn modelId="{820C3791-DB00-421B-A5FE-EBD5E75A4019}" type="presOf" srcId="{BD34AEA9-3795-48DB-BC1D-4C2CF3405EDE}" destId="{8F94025E-5440-40DF-90C4-F8D9181760F8}" srcOrd="0" destOrd="0" presId="urn:microsoft.com/office/officeart/2008/layout/HorizontalMultiLevelHierarchy"/>
    <dgm:cxn modelId="{30087D92-E87C-4F1B-A1B1-6CBD2060308F}" type="presOf" srcId="{2DC19840-71D1-469F-B5E6-604E2EA6B740}" destId="{D93B2613-81F9-431D-ADB2-FB75B72F71E1}" srcOrd="0" destOrd="0" presId="urn:microsoft.com/office/officeart/2008/layout/HorizontalMultiLevelHierarchy"/>
    <dgm:cxn modelId="{047B0894-85EB-49E9-9AAC-E53884626FCE}" type="presOf" srcId="{FEA5DD42-BCA5-4B7C-8B9E-F85BFA7FFA97}" destId="{45FE4136-B5D1-4960-905C-3351BAB4BBCB}" srcOrd="0" destOrd="0" presId="urn:microsoft.com/office/officeart/2008/layout/HorizontalMultiLevelHierarchy"/>
    <dgm:cxn modelId="{F69CCE9E-6928-4517-9E87-63ECA7D3D44B}" srcId="{5630A36D-8124-45F9-A406-DA8F59D2A15E}" destId="{543A595F-4066-46AA-B309-D04F9FF7949B}" srcOrd="1" destOrd="0" parTransId="{7A2FC584-5C42-4C3E-B34E-6B55188A48D0}" sibTransId="{CD9D5184-8E3C-49B3-97E7-803EA667AF66}"/>
    <dgm:cxn modelId="{4FA4ADA0-B924-46A7-9F81-C1654A4318F4}" type="presOf" srcId="{AEA887F5-EDEE-4E58-A0A0-DEB82D111080}" destId="{D6F94A78-F99B-415E-99EE-D0586AFF02D7}" srcOrd="0" destOrd="0" presId="urn:microsoft.com/office/officeart/2008/layout/HorizontalMultiLevelHierarchy"/>
    <dgm:cxn modelId="{9D16F7A2-00E8-485A-A67F-BCBCBB93E588}" type="presOf" srcId="{FA016350-059B-476E-B6AD-7AB1BF86F6E0}" destId="{0E5646D2-5461-4391-ABB2-F196CA215776}" srcOrd="1" destOrd="0" presId="urn:microsoft.com/office/officeart/2008/layout/HorizontalMultiLevelHierarchy"/>
    <dgm:cxn modelId="{19FF9EA4-B920-481D-B300-C3F6B48ACDF1}" srcId="{5630A36D-8124-45F9-A406-DA8F59D2A15E}" destId="{77879DBC-A08B-4979-B3B7-725CEBB642A7}" srcOrd="2" destOrd="0" parTransId="{BD34AEA9-3795-48DB-BC1D-4C2CF3405EDE}" sibTransId="{D4CCB042-83D3-4B05-A465-CC5F8922CDAB}"/>
    <dgm:cxn modelId="{C855EBB0-4895-42F1-A768-84927265774C}" type="presOf" srcId="{5FD0FD0D-7F4E-4164-B84A-80DFE0106024}" destId="{482A0CCB-3878-44AD-9DED-F6A21306C3FD}" srcOrd="1" destOrd="0" presId="urn:microsoft.com/office/officeart/2008/layout/HorizontalMultiLevelHierarchy"/>
    <dgm:cxn modelId="{DC443FBA-3F06-4CD8-AF37-38CD975D9777}" type="presOf" srcId="{3EAD0715-DD1B-4149-9859-CA2DACB03842}" destId="{B2C75026-992C-4DA5-8600-72D1BB316F4E}" srcOrd="1" destOrd="0" presId="urn:microsoft.com/office/officeart/2008/layout/HorizontalMultiLevelHierarchy"/>
    <dgm:cxn modelId="{C93E4ABE-69C0-4915-8AE6-20AAF08F7C0D}" srcId="{AE62EE59-EAE0-40A6-B8EA-0F3F6F4CD1DA}" destId="{D3264BD6-14C6-4FE4-9AC0-6FEC444B38BE}" srcOrd="0" destOrd="0" parTransId="{29891864-798D-4ABB-BC7F-A6EA3EEF17FB}" sibTransId="{5FEDF39D-790D-4FA5-855B-1DF3037BBF5A}"/>
    <dgm:cxn modelId="{E5A230C1-376C-415B-97EE-4713FB37184F}" type="presOf" srcId="{C438AC18-84AE-4820-9EE3-8C1CB7364B18}" destId="{B8277E44-A684-4215-9B6C-B85C1414900A}" srcOrd="0" destOrd="0" presId="urn:microsoft.com/office/officeart/2008/layout/HorizontalMultiLevelHierarchy"/>
    <dgm:cxn modelId="{3CD310C5-EFAC-47BB-85E2-6D86DBE9D516}" type="presOf" srcId="{7B52ABB8-AC99-41E4-ACEB-2641A92B40E0}" destId="{1B8CAF7C-8E73-4EBA-A99A-14495C95B96B}" srcOrd="1" destOrd="0" presId="urn:microsoft.com/office/officeart/2008/layout/HorizontalMultiLevelHierarchy"/>
    <dgm:cxn modelId="{5F411CC8-6C64-4E7A-90A0-4C03E833F375}" type="presOf" srcId="{543A595F-4066-46AA-B309-D04F9FF7949B}" destId="{073AAB6D-F46D-40AD-88A3-E3268328C42A}" srcOrd="0" destOrd="0" presId="urn:microsoft.com/office/officeart/2008/layout/HorizontalMultiLevelHierarchy"/>
    <dgm:cxn modelId="{43832CCC-BC37-428B-9647-8AA383C23806}" type="presOf" srcId="{60DD3C68-3992-4F5C-A596-3CBEBB75545D}" destId="{FCBBEF5D-49A9-408A-9475-FFEFEF4786C2}" srcOrd="0" destOrd="0" presId="urn:microsoft.com/office/officeart/2008/layout/HorizontalMultiLevelHierarchy"/>
    <dgm:cxn modelId="{EA4141CE-E8BF-4122-920B-C558402C4F69}" type="presOf" srcId="{29891864-798D-4ABB-BC7F-A6EA3EEF17FB}" destId="{72D3F77D-162A-46B7-8311-7A9E95C383F5}" srcOrd="0" destOrd="0" presId="urn:microsoft.com/office/officeart/2008/layout/HorizontalMultiLevelHierarchy"/>
    <dgm:cxn modelId="{E48910D4-78FC-414F-8040-2A1AD5CC7FDE}" type="presOf" srcId="{60DD3C68-3992-4F5C-A596-3CBEBB75545D}" destId="{B50438BC-E7D9-40BD-AB81-F3E548A3889C}" srcOrd="1" destOrd="0" presId="urn:microsoft.com/office/officeart/2008/layout/HorizontalMultiLevelHierarchy"/>
    <dgm:cxn modelId="{937337D7-8453-4272-9A6E-066736539F50}" type="presOf" srcId="{FEA5DD42-BCA5-4B7C-8B9E-F85BFA7FFA97}" destId="{E6D6C6FF-327F-4C82-9A25-A254B5E1DEFC}" srcOrd="1" destOrd="0" presId="urn:microsoft.com/office/officeart/2008/layout/HorizontalMultiLevelHierarchy"/>
    <dgm:cxn modelId="{3B4956D7-4C34-41CF-916B-1525939BFAD6}" srcId="{204C63BA-160A-4CF4-A0B5-9261984B114C}" destId="{5630A36D-8124-45F9-A406-DA8F59D2A15E}" srcOrd="0" destOrd="0" parTransId="{920B4774-2E72-43DB-9F99-0B1061A40B6F}" sibTransId="{F37BF57B-28B9-4624-8B59-F50C16004F58}"/>
    <dgm:cxn modelId="{DFE185D7-43C7-4329-A84C-7ED2F616E7F2}" type="presOf" srcId="{7A2FC584-5C42-4C3E-B34E-6B55188A48D0}" destId="{08E46050-9492-497A-A425-8D7B2B35A87A}" srcOrd="1" destOrd="0" presId="urn:microsoft.com/office/officeart/2008/layout/HorizontalMultiLevelHierarchy"/>
    <dgm:cxn modelId="{202F99DB-31AC-4D91-98FC-4F191FEE9EFD}" type="presOf" srcId="{204C63BA-160A-4CF4-A0B5-9261984B114C}" destId="{FC640AF2-71CC-4CE0-B609-1EC10F0550B6}" srcOrd="0" destOrd="0" presId="urn:microsoft.com/office/officeart/2008/layout/HorizontalMultiLevelHierarchy"/>
    <dgm:cxn modelId="{1D4F9FDC-5BA5-4CFE-9634-1B4FC555047F}" type="presOf" srcId="{5630A36D-8124-45F9-A406-DA8F59D2A15E}" destId="{A05FB4F2-C719-461F-86E6-47425A756439}" srcOrd="0" destOrd="0" presId="urn:microsoft.com/office/officeart/2008/layout/HorizontalMultiLevelHierarchy"/>
    <dgm:cxn modelId="{48CC5EE7-0B69-4B34-84A0-A4E4D2BDA4E1}" type="presOf" srcId="{77879DBC-A08B-4979-B3B7-725CEBB642A7}" destId="{60DCA783-3A68-40E0-9675-35DC001D8936}" srcOrd="0" destOrd="0" presId="urn:microsoft.com/office/officeart/2008/layout/HorizontalMultiLevelHierarchy"/>
    <dgm:cxn modelId="{8D8607EB-11D9-4F69-85CF-F0F2E53BDF11}" type="presOf" srcId="{7B52ABB8-AC99-41E4-ACEB-2641A92B40E0}" destId="{A019BC52-C777-4880-8A91-FD87751152A9}" srcOrd="0" destOrd="0" presId="urn:microsoft.com/office/officeart/2008/layout/HorizontalMultiLevelHierarchy"/>
    <dgm:cxn modelId="{BE0B37FB-49D0-4DBD-A96C-742C7866DDDD}" type="presOf" srcId="{D3264BD6-14C6-4FE4-9AC0-6FEC444B38BE}" destId="{B3E1CAB3-8B50-44D1-83B9-EB673EE72A1D}" srcOrd="0" destOrd="0" presId="urn:microsoft.com/office/officeart/2008/layout/HorizontalMultiLevelHierarchy"/>
    <dgm:cxn modelId="{BF4509FC-C2F9-44D9-9501-856F7A2378E2}" type="presParOf" srcId="{FC640AF2-71CC-4CE0-B609-1EC10F0550B6}" destId="{64EB3930-550F-486B-9F21-8FAE7A39719D}" srcOrd="0" destOrd="0" presId="urn:microsoft.com/office/officeart/2008/layout/HorizontalMultiLevelHierarchy"/>
    <dgm:cxn modelId="{BD576625-97E4-4866-A496-857E276E80F7}" type="presParOf" srcId="{64EB3930-550F-486B-9F21-8FAE7A39719D}" destId="{A05FB4F2-C719-461F-86E6-47425A756439}" srcOrd="0" destOrd="0" presId="urn:microsoft.com/office/officeart/2008/layout/HorizontalMultiLevelHierarchy"/>
    <dgm:cxn modelId="{0B88CC16-1D7B-4682-8BB8-18A0CAAEDB0A}" type="presParOf" srcId="{64EB3930-550F-486B-9F21-8FAE7A39719D}" destId="{72A8E4A4-DBE2-43F0-8C46-3627D4EB6B22}" srcOrd="1" destOrd="0" presId="urn:microsoft.com/office/officeart/2008/layout/HorizontalMultiLevelHierarchy"/>
    <dgm:cxn modelId="{8BCF590B-F766-4AE6-A176-0198476D7E52}" type="presParOf" srcId="{72A8E4A4-DBE2-43F0-8C46-3627D4EB6B22}" destId="{AB432AF6-C514-41B4-AA3F-0A6355E3D53B}" srcOrd="0" destOrd="0" presId="urn:microsoft.com/office/officeart/2008/layout/HorizontalMultiLevelHierarchy"/>
    <dgm:cxn modelId="{9175F322-B86F-481A-87F0-38A52E4B893C}" type="presParOf" srcId="{AB432AF6-C514-41B4-AA3F-0A6355E3D53B}" destId="{0E5646D2-5461-4391-ABB2-F196CA215776}" srcOrd="0" destOrd="0" presId="urn:microsoft.com/office/officeart/2008/layout/HorizontalMultiLevelHierarchy"/>
    <dgm:cxn modelId="{CC3094B4-BB79-495E-AB69-66C7AB84AFA0}" type="presParOf" srcId="{72A8E4A4-DBE2-43F0-8C46-3627D4EB6B22}" destId="{7AA00B28-3776-4406-BC4A-D205EE175F58}" srcOrd="1" destOrd="0" presId="urn:microsoft.com/office/officeart/2008/layout/HorizontalMultiLevelHierarchy"/>
    <dgm:cxn modelId="{39F5E1E2-8388-4642-84A7-3BEBA4226150}" type="presParOf" srcId="{7AA00B28-3776-4406-BC4A-D205EE175F58}" destId="{D2E50BDD-0EB3-44B6-9C94-8B921D956BB4}" srcOrd="0" destOrd="0" presId="urn:microsoft.com/office/officeart/2008/layout/HorizontalMultiLevelHierarchy"/>
    <dgm:cxn modelId="{28FC22FB-BA69-4F46-8AAF-124B8C26F80D}" type="presParOf" srcId="{7AA00B28-3776-4406-BC4A-D205EE175F58}" destId="{652A4639-8582-413F-8185-99AA2FB64182}" srcOrd="1" destOrd="0" presId="urn:microsoft.com/office/officeart/2008/layout/HorizontalMultiLevelHierarchy"/>
    <dgm:cxn modelId="{BA192FA2-6C2B-4F34-B4D2-85295EA484F4}" type="presParOf" srcId="{652A4639-8582-413F-8185-99AA2FB64182}" destId="{72D3F77D-162A-46B7-8311-7A9E95C383F5}" srcOrd="0" destOrd="0" presId="urn:microsoft.com/office/officeart/2008/layout/HorizontalMultiLevelHierarchy"/>
    <dgm:cxn modelId="{DFD6A1A5-2725-4E87-A2CB-937724C8A972}" type="presParOf" srcId="{72D3F77D-162A-46B7-8311-7A9E95C383F5}" destId="{2783FF93-87D5-4047-A594-B178D41DA3BD}" srcOrd="0" destOrd="0" presId="urn:microsoft.com/office/officeart/2008/layout/HorizontalMultiLevelHierarchy"/>
    <dgm:cxn modelId="{604FB6D7-426D-4EF8-A4F4-FD9014B426FE}" type="presParOf" srcId="{652A4639-8582-413F-8185-99AA2FB64182}" destId="{C6794F3B-CBCA-4D7C-99EB-041682A3207C}" srcOrd="1" destOrd="0" presId="urn:microsoft.com/office/officeart/2008/layout/HorizontalMultiLevelHierarchy"/>
    <dgm:cxn modelId="{C95AAB9A-3067-457D-96A3-AD6A90F94076}" type="presParOf" srcId="{C6794F3B-CBCA-4D7C-99EB-041682A3207C}" destId="{B3E1CAB3-8B50-44D1-83B9-EB673EE72A1D}" srcOrd="0" destOrd="0" presId="urn:microsoft.com/office/officeart/2008/layout/HorizontalMultiLevelHierarchy"/>
    <dgm:cxn modelId="{2984FAAF-D17B-437F-9A79-0EAE99FF0863}" type="presParOf" srcId="{C6794F3B-CBCA-4D7C-99EB-041682A3207C}" destId="{F8826B78-5E68-417C-8A30-11CA80DE6E19}" srcOrd="1" destOrd="0" presId="urn:microsoft.com/office/officeart/2008/layout/HorizontalMultiLevelHierarchy"/>
    <dgm:cxn modelId="{AEED007A-6CCA-4B09-8A6A-8CD16CDF0337}" type="presParOf" srcId="{F8826B78-5E68-417C-8A30-11CA80DE6E19}" destId="{07A0B578-3E85-46BE-9B38-20875B39DE9F}" srcOrd="0" destOrd="0" presId="urn:microsoft.com/office/officeart/2008/layout/HorizontalMultiLevelHierarchy"/>
    <dgm:cxn modelId="{55D870E9-8E16-4D20-85A3-EF8A30D497A5}" type="presParOf" srcId="{07A0B578-3E85-46BE-9B38-20875B39DE9F}" destId="{482A0CCB-3878-44AD-9DED-F6A21306C3FD}" srcOrd="0" destOrd="0" presId="urn:microsoft.com/office/officeart/2008/layout/HorizontalMultiLevelHierarchy"/>
    <dgm:cxn modelId="{D8F34F98-22F7-439A-A038-E53901ED7AC1}" type="presParOf" srcId="{F8826B78-5E68-417C-8A30-11CA80DE6E19}" destId="{F1A6CDF1-1267-4BDC-A69D-0AE3CEE746F3}" srcOrd="1" destOrd="0" presId="urn:microsoft.com/office/officeart/2008/layout/HorizontalMultiLevelHierarchy"/>
    <dgm:cxn modelId="{C4BC15AD-0EA1-4938-A96E-53DA4995CF15}" type="presParOf" srcId="{F1A6CDF1-1267-4BDC-A69D-0AE3CEE746F3}" destId="{D6F94A78-F99B-415E-99EE-D0586AFF02D7}" srcOrd="0" destOrd="0" presId="urn:microsoft.com/office/officeart/2008/layout/HorizontalMultiLevelHierarchy"/>
    <dgm:cxn modelId="{A8A5AFC1-B45A-4307-B979-4D9AE1D51143}" type="presParOf" srcId="{F1A6CDF1-1267-4BDC-A69D-0AE3CEE746F3}" destId="{3BB1C68B-4D7C-4029-A583-FCCF1FC4A44A}" srcOrd="1" destOrd="0" presId="urn:microsoft.com/office/officeart/2008/layout/HorizontalMultiLevelHierarchy"/>
    <dgm:cxn modelId="{449AA152-E02D-4E5A-865E-FE9DA3FE6B80}" type="presParOf" srcId="{72A8E4A4-DBE2-43F0-8C46-3627D4EB6B22}" destId="{3F15F077-C360-43DE-8E57-B21190B011AE}" srcOrd="2" destOrd="0" presId="urn:microsoft.com/office/officeart/2008/layout/HorizontalMultiLevelHierarchy"/>
    <dgm:cxn modelId="{C021AEB6-FD4D-459A-933D-C41A179AB548}" type="presParOf" srcId="{3F15F077-C360-43DE-8E57-B21190B011AE}" destId="{08E46050-9492-497A-A425-8D7B2B35A87A}" srcOrd="0" destOrd="0" presId="urn:microsoft.com/office/officeart/2008/layout/HorizontalMultiLevelHierarchy"/>
    <dgm:cxn modelId="{16322548-60CF-4028-8D84-7F58C5F07312}" type="presParOf" srcId="{72A8E4A4-DBE2-43F0-8C46-3627D4EB6B22}" destId="{CE8D2278-F77D-4218-BE0C-2EBEEA1DEC0F}" srcOrd="3" destOrd="0" presId="urn:microsoft.com/office/officeart/2008/layout/HorizontalMultiLevelHierarchy"/>
    <dgm:cxn modelId="{A8DD5E2F-637D-46AB-B0F2-A0AF5CF70C13}" type="presParOf" srcId="{CE8D2278-F77D-4218-BE0C-2EBEEA1DEC0F}" destId="{073AAB6D-F46D-40AD-88A3-E3268328C42A}" srcOrd="0" destOrd="0" presId="urn:microsoft.com/office/officeart/2008/layout/HorizontalMultiLevelHierarchy"/>
    <dgm:cxn modelId="{BF202523-7840-4306-96CD-989A850DA287}" type="presParOf" srcId="{CE8D2278-F77D-4218-BE0C-2EBEEA1DEC0F}" destId="{511E6568-BE05-4565-9270-7389D0169A03}" srcOrd="1" destOrd="0" presId="urn:microsoft.com/office/officeart/2008/layout/HorizontalMultiLevelHierarchy"/>
    <dgm:cxn modelId="{0D5E8614-6086-4A17-939C-E2AD7D4961B4}" type="presParOf" srcId="{511E6568-BE05-4565-9270-7389D0169A03}" destId="{FCBBEF5D-49A9-408A-9475-FFEFEF4786C2}" srcOrd="0" destOrd="0" presId="urn:microsoft.com/office/officeart/2008/layout/HorizontalMultiLevelHierarchy"/>
    <dgm:cxn modelId="{EFC253D5-5019-430A-BEA6-EF91219F0063}" type="presParOf" srcId="{FCBBEF5D-49A9-408A-9475-FFEFEF4786C2}" destId="{B50438BC-E7D9-40BD-AB81-F3E548A3889C}" srcOrd="0" destOrd="0" presId="urn:microsoft.com/office/officeart/2008/layout/HorizontalMultiLevelHierarchy"/>
    <dgm:cxn modelId="{8F9BA914-E132-414F-A9DF-B20BB441C924}" type="presParOf" srcId="{511E6568-BE05-4565-9270-7389D0169A03}" destId="{FE1057A4-C879-4831-B9B7-C9E7E601AF34}" srcOrd="1" destOrd="0" presId="urn:microsoft.com/office/officeart/2008/layout/HorizontalMultiLevelHierarchy"/>
    <dgm:cxn modelId="{79DB2C52-C6D7-4921-BFB3-C7DC4F27EC8D}" type="presParOf" srcId="{FE1057A4-C879-4831-B9B7-C9E7E601AF34}" destId="{56896AA5-2190-4CC8-8DA6-2D5D26DC1E89}" srcOrd="0" destOrd="0" presId="urn:microsoft.com/office/officeart/2008/layout/HorizontalMultiLevelHierarchy"/>
    <dgm:cxn modelId="{61AC9CC7-BEDB-46EA-8C76-5C31FD2464E9}" type="presParOf" srcId="{FE1057A4-C879-4831-B9B7-C9E7E601AF34}" destId="{260BEDB9-4FA4-4901-AF95-D479BFCFD382}" srcOrd="1" destOrd="0" presId="urn:microsoft.com/office/officeart/2008/layout/HorizontalMultiLevelHierarchy"/>
    <dgm:cxn modelId="{9D9C8D26-B8F7-4DCB-B1EE-3F227640C89F}" type="presParOf" srcId="{260BEDB9-4FA4-4901-AF95-D479BFCFD382}" destId="{A019BC52-C777-4880-8A91-FD87751152A9}" srcOrd="0" destOrd="0" presId="urn:microsoft.com/office/officeart/2008/layout/HorizontalMultiLevelHierarchy"/>
    <dgm:cxn modelId="{1B35B6E8-0612-4431-A0F8-370D11986E21}" type="presParOf" srcId="{A019BC52-C777-4880-8A91-FD87751152A9}" destId="{1B8CAF7C-8E73-4EBA-A99A-14495C95B96B}" srcOrd="0" destOrd="0" presId="urn:microsoft.com/office/officeart/2008/layout/HorizontalMultiLevelHierarchy"/>
    <dgm:cxn modelId="{8E002A87-4C40-4FB3-A477-03A6F8AFD3D8}" type="presParOf" srcId="{260BEDB9-4FA4-4901-AF95-D479BFCFD382}" destId="{8C865362-51B3-4E2D-BF5F-506505CE9B70}" srcOrd="1" destOrd="0" presId="urn:microsoft.com/office/officeart/2008/layout/HorizontalMultiLevelHierarchy"/>
    <dgm:cxn modelId="{26EB3597-81C0-4CAC-9E58-0FFECE7166F8}" type="presParOf" srcId="{8C865362-51B3-4E2D-BF5F-506505CE9B70}" destId="{178981A7-2F92-49CE-BD2D-059D48EB1393}" srcOrd="0" destOrd="0" presId="urn:microsoft.com/office/officeart/2008/layout/HorizontalMultiLevelHierarchy"/>
    <dgm:cxn modelId="{81C40287-0BCE-43D4-AE54-CB522AF1C647}" type="presParOf" srcId="{8C865362-51B3-4E2D-BF5F-506505CE9B70}" destId="{1109C4F5-B72C-4656-84A4-909630B7CFBC}" srcOrd="1" destOrd="0" presId="urn:microsoft.com/office/officeart/2008/layout/HorizontalMultiLevelHierarchy"/>
    <dgm:cxn modelId="{9E62B634-1667-43F1-AF0B-16F9700613A9}" type="presParOf" srcId="{72A8E4A4-DBE2-43F0-8C46-3627D4EB6B22}" destId="{8F94025E-5440-40DF-90C4-F8D9181760F8}" srcOrd="4" destOrd="0" presId="urn:microsoft.com/office/officeart/2008/layout/HorizontalMultiLevelHierarchy"/>
    <dgm:cxn modelId="{B839F4B6-255B-4110-95EF-4D33E6D597DE}" type="presParOf" srcId="{8F94025E-5440-40DF-90C4-F8D9181760F8}" destId="{2AB5A719-BD34-428B-BFE5-BEA459A33C0C}" srcOrd="0" destOrd="0" presId="urn:microsoft.com/office/officeart/2008/layout/HorizontalMultiLevelHierarchy"/>
    <dgm:cxn modelId="{2300E7E4-D5B7-4C64-AA18-CBA7C80F9E17}" type="presParOf" srcId="{72A8E4A4-DBE2-43F0-8C46-3627D4EB6B22}" destId="{E11E7770-AD89-4A79-9475-E743F347D3D0}" srcOrd="5" destOrd="0" presId="urn:microsoft.com/office/officeart/2008/layout/HorizontalMultiLevelHierarchy"/>
    <dgm:cxn modelId="{887F926E-11EE-48EF-94C3-5632B827588A}" type="presParOf" srcId="{E11E7770-AD89-4A79-9475-E743F347D3D0}" destId="{60DCA783-3A68-40E0-9675-35DC001D8936}" srcOrd="0" destOrd="0" presId="urn:microsoft.com/office/officeart/2008/layout/HorizontalMultiLevelHierarchy"/>
    <dgm:cxn modelId="{E90537C0-4B1E-486F-9C0C-6F9C6BF53836}" type="presParOf" srcId="{E11E7770-AD89-4A79-9475-E743F347D3D0}" destId="{3A33D57C-E4F0-47B3-9EE7-E43DC84869B8}" srcOrd="1" destOrd="0" presId="urn:microsoft.com/office/officeart/2008/layout/HorizontalMultiLevelHierarchy"/>
    <dgm:cxn modelId="{C6FA41E3-5826-4E90-9779-6CEB362184FF}" type="presParOf" srcId="{3A33D57C-E4F0-47B3-9EE7-E43DC84869B8}" destId="{805404A8-A84C-4A90-8237-CEB492A91D52}" srcOrd="0" destOrd="0" presId="urn:microsoft.com/office/officeart/2008/layout/HorizontalMultiLevelHierarchy"/>
    <dgm:cxn modelId="{C887227A-D855-464F-9496-9C40A1C8DDD8}" type="presParOf" srcId="{805404A8-A84C-4A90-8237-CEB492A91D52}" destId="{B2C75026-992C-4DA5-8600-72D1BB316F4E}" srcOrd="0" destOrd="0" presId="urn:microsoft.com/office/officeart/2008/layout/HorizontalMultiLevelHierarchy"/>
    <dgm:cxn modelId="{4E8FFC64-2981-4BB3-9CC7-2FB95141D0C0}" type="presParOf" srcId="{3A33D57C-E4F0-47B3-9EE7-E43DC84869B8}" destId="{10697149-8D5A-4D53-828B-9442599CF08A}" srcOrd="1" destOrd="0" presId="urn:microsoft.com/office/officeart/2008/layout/HorizontalMultiLevelHierarchy"/>
    <dgm:cxn modelId="{4EB4EBC6-1849-4578-BE00-A7D620E78CCF}" type="presParOf" srcId="{10697149-8D5A-4D53-828B-9442599CF08A}" destId="{B8277E44-A684-4215-9B6C-B85C1414900A}" srcOrd="0" destOrd="0" presId="urn:microsoft.com/office/officeart/2008/layout/HorizontalMultiLevelHierarchy"/>
    <dgm:cxn modelId="{F2DB1843-10A6-414B-9E6D-EE38B6E2F1B2}" type="presParOf" srcId="{10697149-8D5A-4D53-828B-9442599CF08A}" destId="{189F7BA8-4D3B-4A5C-B616-D3221859C5D6}" srcOrd="1" destOrd="0" presId="urn:microsoft.com/office/officeart/2008/layout/HorizontalMultiLevelHierarchy"/>
    <dgm:cxn modelId="{75762B02-A0C7-4DEC-B51E-5D26CC572F2D}" type="presParOf" srcId="{189F7BA8-4D3B-4A5C-B616-D3221859C5D6}" destId="{45FE4136-B5D1-4960-905C-3351BAB4BBCB}" srcOrd="0" destOrd="0" presId="urn:microsoft.com/office/officeart/2008/layout/HorizontalMultiLevelHierarchy"/>
    <dgm:cxn modelId="{634FC191-8903-4911-97BE-B4391876DA1F}" type="presParOf" srcId="{45FE4136-B5D1-4960-905C-3351BAB4BBCB}" destId="{E6D6C6FF-327F-4C82-9A25-A254B5E1DEFC}" srcOrd="0" destOrd="0" presId="urn:microsoft.com/office/officeart/2008/layout/HorizontalMultiLevelHierarchy"/>
    <dgm:cxn modelId="{3805AF21-BB71-4DD9-88F6-0D5BB65A1990}" type="presParOf" srcId="{189F7BA8-4D3B-4A5C-B616-D3221859C5D6}" destId="{CCD0C743-E3AB-4F1F-AC04-598FFA5631F8}" srcOrd="1" destOrd="0" presId="urn:microsoft.com/office/officeart/2008/layout/HorizontalMultiLevelHierarchy"/>
    <dgm:cxn modelId="{43AA0132-4649-4FD5-8C56-2965414364B5}" type="presParOf" srcId="{CCD0C743-E3AB-4F1F-AC04-598FFA5631F8}" destId="{D93B2613-81F9-431D-ADB2-FB75B72F71E1}" srcOrd="0" destOrd="0" presId="urn:microsoft.com/office/officeart/2008/layout/HorizontalMultiLevelHierarchy"/>
    <dgm:cxn modelId="{6BF9A8C8-033A-4321-9601-B356A3CFB10A}" type="presParOf" srcId="{CCD0C743-E3AB-4F1F-AC04-598FFA5631F8}" destId="{E9242CE1-85DA-4414-B786-1A9B098372C4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6BD06A1-A466-40C0-BE8F-3CCE9F059F63}" type="doc">
      <dgm:prSet loTypeId="urn:microsoft.com/office/officeart/2005/8/layout/hChevron3" loCatId="process" qsTypeId="urn:microsoft.com/office/officeart/2005/8/quickstyle/simple1" qsCatId="simple" csTypeId="urn:microsoft.com/office/officeart/2005/8/colors/colorful4" csCatId="colorful" phldr="1"/>
      <dgm:spPr/>
    </dgm:pt>
    <dgm:pt modelId="{BC5DA41F-DA78-47D6-90C2-D301839D6A70}">
      <dgm:prSet phldrT="[Text]"/>
      <dgm:spPr>
        <a:ln w="38100">
          <a:solidFill>
            <a:schemeClr val="bg1">
              <a:lumMod val="50000"/>
            </a:schemeClr>
          </a:solidFill>
        </a:ln>
      </dgm:spPr>
      <dgm:t>
        <a:bodyPr/>
        <a:lstStyle/>
        <a:p>
          <a:r>
            <a:rPr lang="en-US">
              <a:solidFill>
                <a:schemeClr val="bg1">
                  <a:lumMod val="50000"/>
                </a:schemeClr>
              </a:solidFill>
            </a:rPr>
            <a:t>Design program</a:t>
          </a:r>
        </a:p>
      </dgm:t>
      <dgm:extLst>
        <a:ext uri="{E40237B7-FDA0-4F09-8148-C483321AD2D9}">
          <dgm14:cNvPr xmlns:dgm14="http://schemas.microsoft.com/office/drawing/2010/diagram" id="0" name="">
            <a:hlinkClick xmlns:r="http://schemas.openxmlformats.org/officeDocument/2006/relationships" r:id="rId1" action="ppaction://hlinksldjump"/>
          </dgm14:cNvPr>
        </a:ext>
      </dgm:extLst>
    </dgm:pt>
    <dgm:pt modelId="{E2709649-0681-4D99-8482-AE8C278D08B0}" type="parTrans" cxnId="{CA4E170B-A7C1-48D6-A3D0-F74B65902C39}">
      <dgm:prSet/>
      <dgm:spPr/>
      <dgm:t>
        <a:bodyPr/>
        <a:lstStyle/>
        <a:p>
          <a:endParaRPr lang="en-US"/>
        </a:p>
      </dgm:t>
    </dgm:pt>
    <dgm:pt modelId="{D8C7999D-1E0A-4EC8-9361-E4EF74B72299}" type="sibTrans" cxnId="{CA4E170B-A7C1-48D6-A3D0-F74B65902C39}">
      <dgm:prSet/>
      <dgm:spPr/>
      <dgm:t>
        <a:bodyPr/>
        <a:lstStyle/>
        <a:p>
          <a:endParaRPr lang="en-US"/>
        </a:p>
      </dgm:t>
    </dgm:pt>
    <dgm:pt modelId="{EA60805B-D2EA-42AD-A2C7-75830401E0C1}">
      <dgm:prSet phldrT="[Text]"/>
      <dgm:spPr>
        <a:ln w="38100">
          <a:solidFill>
            <a:schemeClr val="bg1">
              <a:lumMod val="50000"/>
            </a:schemeClr>
          </a:solidFill>
        </a:ln>
      </dgm:spPr>
      <dgm:t>
        <a:bodyPr/>
        <a:lstStyle/>
        <a:p>
          <a:r>
            <a:rPr lang="en-US">
              <a:solidFill>
                <a:schemeClr val="bg1">
                  <a:lumMod val="50000"/>
                </a:schemeClr>
              </a:solidFill>
            </a:rPr>
            <a:t>Write code</a:t>
          </a:r>
        </a:p>
      </dgm:t>
      <dgm:extLst>
        <a:ext uri="{E40237B7-FDA0-4F09-8148-C483321AD2D9}">
          <dgm14:cNvPr xmlns:dgm14="http://schemas.microsoft.com/office/drawing/2010/diagram" id="0" name="">
            <a:hlinkClick xmlns:r="http://schemas.openxmlformats.org/officeDocument/2006/relationships" r:id="rId2" action="ppaction://hlinksldjump"/>
          </dgm14:cNvPr>
        </a:ext>
      </dgm:extLst>
    </dgm:pt>
    <dgm:pt modelId="{8A146BE1-8AEE-4E97-8BB9-4C9B6247EED4}" type="parTrans" cxnId="{29DC37A2-554A-4196-A99A-E958FAFAD641}">
      <dgm:prSet/>
      <dgm:spPr/>
      <dgm:t>
        <a:bodyPr/>
        <a:lstStyle/>
        <a:p>
          <a:endParaRPr lang="en-US"/>
        </a:p>
      </dgm:t>
    </dgm:pt>
    <dgm:pt modelId="{64248A9E-11BB-4C17-99B9-B9D215414E53}" type="sibTrans" cxnId="{29DC37A2-554A-4196-A99A-E958FAFAD641}">
      <dgm:prSet/>
      <dgm:spPr/>
      <dgm:t>
        <a:bodyPr/>
        <a:lstStyle/>
        <a:p>
          <a:endParaRPr lang="en-US"/>
        </a:p>
      </dgm:t>
    </dgm:pt>
    <dgm:pt modelId="{0CC0F20F-32C1-4687-805A-697B8FD8830A}">
      <dgm:prSet phldrT="[Text]"/>
      <dgm:spPr>
        <a:solidFill>
          <a:srgbClr val="BDE0FE"/>
        </a:solidFill>
        <a:ln w="38100">
          <a:solidFill>
            <a:schemeClr val="bg1">
              <a:lumMod val="50000"/>
            </a:schemeClr>
          </a:solidFill>
        </a:ln>
      </dgm:spPr>
      <dgm:t>
        <a:bodyPr/>
        <a:lstStyle/>
        <a:p>
          <a:r>
            <a:rPr lang="en-US">
              <a:solidFill>
                <a:schemeClr val="bg1">
                  <a:lumMod val="50000"/>
                </a:schemeClr>
              </a:solidFill>
            </a:rPr>
            <a:t>Combine &amp; check code</a:t>
          </a:r>
        </a:p>
      </dgm:t>
      <dgm:extLst>
        <a:ext uri="{E40237B7-FDA0-4F09-8148-C483321AD2D9}">
          <dgm14:cNvPr xmlns:dgm14="http://schemas.microsoft.com/office/drawing/2010/diagram" id="0" name="">
            <a:hlinkClick xmlns:r="http://schemas.openxmlformats.org/officeDocument/2006/relationships" r:id="rId3" action="ppaction://hlinksldjump"/>
          </dgm14:cNvPr>
        </a:ext>
      </dgm:extLst>
    </dgm:pt>
    <dgm:pt modelId="{F5B2187F-DC10-454F-8CEC-5D3961C6448C}" type="parTrans" cxnId="{0003AC8F-DB44-48C9-B2BA-A45FD2F521E2}">
      <dgm:prSet/>
      <dgm:spPr/>
      <dgm:t>
        <a:bodyPr/>
        <a:lstStyle/>
        <a:p>
          <a:endParaRPr lang="en-US"/>
        </a:p>
      </dgm:t>
    </dgm:pt>
    <dgm:pt modelId="{A4C40C03-5B01-478F-BD16-D3C4733169DD}" type="sibTrans" cxnId="{0003AC8F-DB44-48C9-B2BA-A45FD2F521E2}">
      <dgm:prSet/>
      <dgm:spPr/>
      <dgm:t>
        <a:bodyPr/>
        <a:lstStyle/>
        <a:p>
          <a:endParaRPr lang="en-US"/>
        </a:p>
      </dgm:t>
    </dgm:pt>
    <dgm:pt modelId="{3C674867-F4A1-4C1A-9819-70857655D726}" type="pres">
      <dgm:prSet presAssocID="{C6BD06A1-A466-40C0-BE8F-3CCE9F059F63}" presName="Name0" presStyleCnt="0">
        <dgm:presLayoutVars>
          <dgm:dir/>
          <dgm:resizeHandles val="exact"/>
        </dgm:presLayoutVars>
      </dgm:prSet>
      <dgm:spPr/>
    </dgm:pt>
    <dgm:pt modelId="{E88C9C7B-9D73-4DEC-B0DF-16FB3E7E7632}" type="pres">
      <dgm:prSet presAssocID="{BC5DA41F-DA78-47D6-90C2-D301839D6A70}" presName="parTxOnly" presStyleLbl="node1" presStyleIdx="0" presStyleCnt="3" custScaleX="95641" custLinFactNeighborX="-21558" custLinFactNeighborY="3189">
        <dgm:presLayoutVars>
          <dgm:bulletEnabled val="1"/>
        </dgm:presLayoutVars>
      </dgm:prSet>
      <dgm:spPr/>
    </dgm:pt>
    <dgm:pt modelId="{83AC229A-87BD-40CC-A181-6C3EBF8A0BE9}" type="pres">
      <dgm:prSet presAssocID="{D8C7999D-1E0A-4EC8-9361-E4EF74B72299}" presName="parSpace" presStyleCnt="0"/>
      <dgm:spPr/>
    </dgm:pt>
    <dgm:pt modelId="{F99BF53A-6781-4A3F-8BA7-95A02CE9CA89}" type="pres">
      <dgm:prSet presAssocID="{EA60805B-D2EA-42AD-A2C7-75830401E0C1}" presName="parTxOnly" presStyleLbl="node1" presStyleIdx="1" presStyleCnt="3" custScaleX="106123" custLinFactNeighborX="-21558" custLinFactNeighborY="3189">
        <dgm:presLayoutVars>
          <dgm:bulletEnabled val="1"/>
        </dgm:presLayoutVars>
      </dgm:prSet>
      <dgm:spPr/>
    </dgm:pt>
    <dgm:pt modelId="{EDF40778-E23F-4AF8-8BD3-93A5BFD08750}" type="pres">
      <dgm:prSet presAssocID="{64248A9E-11BB-4C17-99B9-B9D215414E53}" presName="parSpace" presStyleCnt="0"/>
      <dgm:spPr/>
    </dgm:pt>
    <dgm:pt modelId="{775FBD16-22D8-4511-983C-4CC3ACA6D7F7}" type="pres">
      <dgm:prSet presAssocID="{0CC0F20F-32C1-4687-805A-697B8FD8830A}" presName="parTxOnly" presStyleLbl="node1" presStyleIdx="2" presStyleCnt="3" custLinFactNeighborX="-21558" custLinFactNeighborY="3189">
        <dgm:presLayoutVars>
          <dgm:bulletEnabled val="1"/>
        </dgm:presLayoutVars>
      </dgm:prSet>
      <dgm:spPr/>
    </dgm:pt>
  </dgm:ptLst>
  <dgm:cxnLst>
    <dgm:cxn modelId="{CA4E170B-A7C1-48D6-A3D0-F74B65902C39}" srcId="{C6BD06A1-A466-40C0-BE8F-3CCE9F059F63}" destId="{BC5DA41F-DA78-47D6-90C2-D301839D6A70}" srcOrd="0" destOrd="0" parTransId="{E2709649-0681-4D99-8482-AE8C278D08B0}" sibTransId="{D8C7999D-1E0A-4EC8-9361-E4EF74B72299}"/>
    <dgm:cxn modelId="{D31BD51F-91A0-4747-9E0A-059C361911F6}" type="presOf" srcId="{0CC0F20F-32C1-4687-805A-697B8FD8830A}" destId="{775FBD16-22D8-4511-983C-4CC3ACA6D7F7}" srcOrd="0" destOrd="0" presId="urn:microsoft.com/office/officeart/2005/8/layout/hChevron3"/>
    <dgm:cxn modelId="{0003AC8F-DB44-48C9-B2BA-A45FD2F521E2}" srcId="{C6BD06A1-A466-40C0-BE8F-3CCE9F059F63}" destId="{0CC0F20F-32C1-4687-805A-697B8FD8830A}" srcOrd="2" destOrd="0" parTransId="{F5B2187F-DC10-454F-8CEC-5D3961C6448C}" sibTransId="{A4C40C03-5B01-478F-BD16-D3C4733169DD}"/>
    <dgm:cxn modelId="{FE5F409C-3C12-47C3-B3D4-7669A34AAB87}" type="presOf" srcId="{EA60805B-D2EA-42AD-A2C7-75830401E0C1}" destId="{F99BF53A-6781-4A3F-8BA7-95A02CE9CA89}" srcOrd="0" destOrd="0" presId="urn:microsoft.com/office/officeart/2005/8/layout/hChevron3"/>
    <dgm:cxn modelId="{29DC37A2-554A-4196-A99A-E958FAFAD641}" srcId="{C6BD06A1-A466-40C0-BE8F-3CCE9F059F63}" destId="{EA60805B-D2EA-42AD-A2C7-75830401E0C1}" srcOrd="1" destOrd="0" parTransId="{8A146BE1-8AEE-4E97-8BB9-4C9B6247EED4}" sibTransId="{64248A9E-11BB-4C17-99B9-B9D215414E53}"/>
    <dgm:cxn modelId="{DEA7D2B3-D3C7-4A88-BA76-90F61F8AEC3E}" type="presOf" srcId="{C6BD06A1-A466-40C0-BE8F-3CCE9F059F63}" destId="{3C674867-F4A1-4C1A-9819-70857655D726}" srcOrd="0" destOrd="0" presId="urn:microsoft.com/office/officeart/2005/8/layout/hChevron3"/>
    <dgm:cxn modelId="{28BAE0E1-D18B-4136-A541-72F3B8DD5403}" type="presOf" srcId="{BC5DA41F-DA78-47D6-90C2-D301839D6A70}" destId="{E88C9C7B-9D73-4DEC-B0DF-16FB3E7E7632}" srcOrd="0" destOrd="0" presId="urn:microsoft.com/office/officeart/2005/8/layout/hChevron3"/>
    <dgm:cxn modelId="{490BBA49-3629-49F3-827A-F77243FBC093}" type="presParOf" srcId="{3C674867-F4A1-4C1A-9819-70857655D726}" destId="{E88C9C7B-9D73-4DEC-B0DF-16FB3E7E7632}" srcOrd="0" destOrd="0" presId="urn:microsoft.com/office/officeart/2005/8/layout/hChevron3"/>
    <dgm:cxn modelId="{25518177-6093-4752-A398-B9809822FF06}" type="presParOf" srcId="{3C674867-F4A1-4C1A-9819-70857655D726}" destId="{83AC229A-87BD-40CC-A181-6C3EBF8A0BE9}" srcOrd="1" destOrd="0" presId="urn:microsoft.com/office/officeart/2005/8/layout/hChevron3"/>
    <dgm:cxn modelId="{ECC876D5-4942-4583-B535-C1592C15B287}" type="presParOf" srcId="{3C674867-F4A1-4C1A-9819-70857655D726}" destId="{F99BF53A-6781-4A3F-8BA7-95A02CE9CA89}" srcOrd="2" destOrd="0" presId="urn:microsoft.com/office/officeart/2005/8/layout/hChevron3"/>
    <dgm:cxn modelId="{217462EE-9853-4142-BFBA-344DA810A918}" type="presParOf" srcId="{3C674867-F4A1-4C1A-9819-70857655D726}" destId="{EDF40778-E23F-4AF8-8BD3-93A5BFD08750}" srcOrd="3" destOrd="0" presId="urn:microsoft.com/office/officeart/2005/8/layout/hChevron3"/>
    <dgm:cxn modelId="{AE71407B-699C-4A75-B83E-41686C43C26D}" type="presParOf" srcId="{3C674867-F4A1-4C1A-9819-70857655D726}" destId="{775FBD16-22D8-4511-983C-4CC3ACA6D7F7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6BD06A1-A466-40C0-BE8F-3CCE9F059F63}" type="doc">
      <dgm:prSet loTypeId="urn:microsoft.com/office/officeart/2005/8/layout/hChevron3" loCatId="process" qsTypeId="urn:microsoft.com/office/officeart/2005/8/quickstyle/simple1" qsCatId="simple" csTypeId="urn:microsoft.com/office/officeart/2005/8/colors/colorful4" csCatId="colorful" phldr="1"/>
      <dgm:spPr/>
    </dgm:pt>
    <dgm:pt modelId="{BC5DA41F-DA78-47D6-90C2-D301839D6A70}">
      <dgm:prSet phldrT="[Text]"/>
      <dgm:spPr>
        <a:ln w="38100">
          <a:solidFill>
            <a:schemeClr val="bg1">
              <a:lumMod val="50000"/>
            </a:schemeClr>
          </a:solidFill>
        </a:ln>
      </dgm:spPr>
      <dgm:t>
        <a:bodyPr/>
        <a:lstStyle/>
        <a:p>
          <a:r>
            <a:rPr lang="en-US">
              <a:solidFill>
                <a:schemeClr val="bg1">
                  <a:lumMod val="50000"/>
                </a:schemeClr>
              </a:solidFill>
            </a:rPr>
            <a:t>Design program</a:t>
          </a:r>
        </a:p>
      </dgm:t>
      <dgm:extLst>
        <a:ext uri="{E40237B7-FDA0-4F09-8148-C483321AD2D9}">
          <dgm14:cNvPr xmlns:dgm14="http://schemas.microsoft.com/office/drawing/2010/diagram" id="0" name="">
            <a:hlinkClick xmlns:r="http://schemas.openxmlformats.org/officeDocument/2006/relationships" r:id="rId1" action="ppaction://hlinksldjump"/>
          </dgm14:cNvPr>
        </a:ext>
      </dgm:extLst>
    </dgm:pt>
    <dgm:pt modelId="{E2709649-0681-4D99-8482-AE8C278D08B0}" type="parTrans" cxnId="{CA4E170B-A7C1-48D6-A3D0-F74B65902C39}">
      <dgm:prSet/>
      <dgm:spPr/>
      <dgm:t>
        <a:bodyPr/>
        <a:lstStyle/>
        <a:p>
          <a:endParaRPr lang="en-US"/>
        </a:p>
      </dgm:t>
    </dgm:pt>
    <dgm:pt modelId="{D8C7999D-1E0A-4EC8-9361-E4EF74B72299}" type="sibTrans" cxnId="{CA4E170B-A7C1-48D6-A3D0-F74B65902C39}">
      <dgm:prSet/>
      <dgm:spPr/>
      <dgm:t>
        <a:bodyPr/>
        <a:lstStyle/>
        <a:p>
          <a:endParaRPr lang="en-US"/>
        </a:p>
      </dgm:t>
    </dgm:pt>
    <dgm:pt modelId="{EA60805B-D2EA-42AD-A2C7-75830401E0C1}">
      <dgm:prSet phldrT="[Text]"/>
      <dgm:spPr>
        <a:ln w="38100">
          <a:solidFill>
            <a:schemeClr val="bg1">
              <a:lumMod val="50000"/>
            </a:schemeClr>
          </a:solidFill>
        </a:ln>
      </dgm:spPr>
      <dgm:t>
        <a:bodyPr/>
        <a:lstStyle/>
        <a:p>
          <a:r>
            <a:rPr lang="en-US">
              <a:solidFill>
                <a:schemeClr val="bg1">
                  <a:lumMod val="50000"/>
                </a:schemeClr>
              </a:solidFill>
            </a:rPr>
            <a:t>Write code</a:t>
          </a:r>
        </a:p>
      </dgm:t>
      <dgm:extLst>
        <a:ext uri="{E40237B7-FDA0-4F09-8148-C483321AD2D9}">
          <dgm14:cNvPr xmlns:dgm14="http://schemas.microsoft.com/office/drawing/2010/diagram" id="0" name="">
            <a:hlinkClick xmlns:r="http://schemas.openxmlformats.org/officeDocument/2006/relationships" r:id="rId2" action="ppaction://hlinksldjump"/>
          </dgm14:cNvPr>
        </a:ext>
      </dgm:extLst>
    </dgm:pt>
    <dgm:pt modelId="{8A146BE1-8AEE-4E97-8BB9-4C9B6247EED4}" type="parTrans" cxnId="{29DC37A2-554A-4196-A99A-E958FAFAD641}">
      <dgm:prSet/>
      <dgm:spPr/>
      <dgm:t>
        <a:bodyPr/>
        <a:lstStyle/>
        <a:p>
          <a:endParaRPr lang="en-US"/>
        </a:p>
      </dgm:t>
    </dgm:pt>
    <dgm:pt modelId="{64248A9E-11BB-4C17-99B9-B9D215414E53}" type="sibTrans" cxnId="{29DC37A2-554A-4196-A99A-E958FAFAD641}">
      <dgm:prSet/>
      <dgm:spPr/>
      <dgm:t>
        <a:bodyPr/>
        <a:lstStyle/>
        <a:p>
          <a:endParaRPr lang="en-US"/>
        </a:p>
      </dgm:t>
    </dgm:pt>
    <dgm:pt modelId="{0CC0F20F-32C1-4687-805A-697B8FD8830A}">
      <dgm:prSet phldrT="[Text]"/>
      <dgm:spPr>
        <a:solidFill>
          <a:srgbClr val="BDE0FE"/>
        </a:solidFill>
        <a:ln w="38100">
          <a:solidFill>
            <a:schemeClr val="bg1">
              <a:lumMod val="50000"/>
            </a:schemeClr>
          </a:solidFill>
        </a:ln>
      </dgm:spPr>
      <dgm:t>
        <a:bodyPr/>
        <a:lstStyle/>
        <a:p>
          <a:r>
            <a:rPr lang="en-US">
              <a:solidFill>
                <a:schemeClr val="bg1">
                  <a:lumMod val="50000"/>
                </a:schemeClr>
              </a:solidFill>
            </a:rPr>
            <a:t>Combine &amp; check code</a:t>
          </a:r>
        </a:p>
      </dgm:t>
      <dgm:extLst>
        <a:ext uri="{E40237B7-FDA0-4F09-8148-C483321AD2D9}">
          <dgm14:cNvPr xmlns:dgm14="http://schemas.microsoft.com/office/drawing/2010/diagram" id="0" name="">
            <a:hlinkClick xmlns:r="http://schemas.openxmlformats.org/officeDocument/2006/relationships" r:id="rId3" action="ppaction://hlinksldjump"/>
          </dgm14:cNvPr>
        </a:ext>
      </dgm:extLst>
    </dgm:pt>
    <dgm:pt modelId="{F5B2187F-DC10-454F-8CEC-5D3961C6448C}" type="parTrans" cxnId="{0003AC8F-DB44-48C9-B2BA-A45FD2F521E2}">
      <dgm:prSet/>
      <dgm:spPr/>
      <dgm:t>
        <a:bodyPr/>
        <a:lstStyle/>
        <a:p>
          <a:endParaRPr lang="en-US"/>
        </a:p>
      </dgm:t>
    </dgm:pt>
    <dgm:pt modelId="{A4C40C03-5B01-478F-BD16-D3C4733169DD}" type="sibTrans" cxnId="{0003AC8F-DB44-48C9-B2BA-A45FD2F521E2}">
      <dgm:prSet/>
      <dgm:spPr/>
      <dgm:t>
        <a:bodyPr/>
        <a:lstStyle/>
        <a:p>
          <a:endParaRPr lang="en-US"/>
        </a:p>
      </dgm:t>
    </dgm:pt>
    <dgm:pt modelId="{3C674867-F4A1-4C1A-9819-70857655D726}" type="pres">
      <dgm:prSet presAssocID="{C6BD06A1-A466-40C0-BE8F-3CCE9F059F63}" presName="Name0" presStyleCnt="0">
        <dgm:presLayoutVars>
          <dgm:dir/>
          <dgm:resizeHandles val="exact"/>
        </dgm:presLayoutVars>
      </dgm:prSet>
      <dgm:spPr/>
    </dgm:pt>
    <dgm:pt modelId="{E88C9C7B-9D73-4DEC-B0DF-16FB3E7E7632}" type="pres">
      <dgm:prSet presAssocID="{BC5DA41F-DA78-47D6-90C2-D301839D6A70}" presName="parTxOnly" presStyleLbl="node1" presStyleIdx="0" presStyleCnt="3" custScaleX="95641" custLinFactNeighborX="-21558" custLinFactNeighborY="3189">
        <dgm:presLayoutVars>
          <dgm:bulletEnabled val="1"/>
        </dgm:presLayoutVars>
      </dgm:prSet>
      <dgm:spPr/>
    </dgm:pt>
    <dgm:pt modelId="{83AC229A-87BD-40CC-A181-6C3EBF8A0BE9}" type="pres">
      <dgm:prSet presAssocID="{D8C7999D-1E0A-4EC8-9361-E4EF74B72299}" presName="parSpace" presStyleCnt="0"/>
      <dgm:spPr/>
    </dgm:pt>
    <dgm:pt modelId="{F99BF53A-6781-4A3F-8BA7-95A02CE9CA89}" type="pres">
      <dgm:prSet presAssocID="{EA60805B-D2EA-42AD-A2C7-75830401E0C1}" presName="parTxOnly" presStyleLbl="node1" presStyleIdx="1" presStyleCnt="3" custScaleX="106123" custLinFactNeighborX="-21558" custLinFactNeighborY="3189">
        <dgm:presLayoutVars>
          <dgm:bulletEnabled val="1"/>
        </dgm:presLayoutVars>
      </dgm:prSet>
      <dgm:spPr/>
    </dgm:pt>
    <dgm:pt modelId="{EDF40778-E23F-4AF8-8BD3-93A5BFD08750}" type="pres">
      <dgm:prSet presAssocID="{64248A9E-11BB-4C17-99B9-B9D215414E53}" presName="parSpace" presStyleCnt="0"/>
      <dgm:spPr/>
    </dgm:pt>
    <dgm:pt modelId="{775FBD16-22D8-4511-983C-4CC3ACA6D7F7}" type="pres">
      <dgm:prSet presAssocID="{0CC0F20F-32C1-4687-805A-697B8FD8830A}" presName="parTxOnly" presStyleLbl="node1" presStyleIdx="2" presStyleCnt="3" custLinFactNeighborX="-21558" custLinFactNeighborY="3189">
        <dgm:presLayoutVars>
          <dgm:bulletEnabled val="1"/>
        </dgm:presLayoutVars>
      </dgm:prSet>
      <dgm:spPr/>
    </dgm:pt>
  </dgm:ptLst>
  <dgm:cxnLst>
    <dgm:cxn modelId="{CA4E170B-A7C1-48D6-A3D0-F74B65902C39}" srcId="{C6BD06A1-A466-40C0-BE8F-3CCE9F059F63}" destId="{BC5DA41F-DA78-47D6-90C2-D301839D6A70}" srcOrd="0" destOrd="0" parTransId="{E2709649-0681-4D99-8482-AE8C278D08B0}" sibTransId="{D8C7999D-1E0A-4EC8-9361-E4EF74B72299}"/>
    <dgm:cxn modelId="{D31BD51F-91A0-4747-9E0A-059C361911F6}" type="presOf" srcId="{0CC0F20F-32C1-4687-805A-697B8FD8830A}" destId="{775FBD16-22D8-4511-983C-4CC3ACA6D7F7}" srcOrd="0" destOrd="0" presId="urn:microsoft.com/office/officeart/2005/8/layout/hChevron3"/>
    <dgm:cxn modelId="{0003AC8F-DB44-48C9-B2BA-A45FD2F521E2}" srcId="{C6BD06A1-A466-40C0-BE8F-3CCE9F059F63}" destId="{0CC0F20F-32C1-4687-805A-697B8FD8830A}" srcOrd="2" destOrd="0" parTransId="{F5B2187F-DC10-454F-8CEC-5D3961C6448C}" sibTransId="{A4C40C03-5B01-478F-BD16-D3C4733169DD}"/>
    <dgm:cxn modelId="{FE5F409C-3C12-47C3-B3D4-7669A34AAB87}" type="presOf" srcId="{EA60805B-D2EA-42AD-A2C7-75830401E0C1}" destId="{F99BF53A-6781-4A3F-8BA7-95A02CE9CA89}" srcOrd="0" destOrd="0" presId="urn:microsoft.com/office/officeart/2005/8/layout/hChevron3"/>
    <dgm:cxn modelId="{29DC37A2-554A-4196-A99A-E958FAFAD641}" srcId="{C6BD06A1-A466-40C0-BE8F-3CCE9F059F63}" destId="{EA60805B-D2EA-42AD-A2C7-75830401E0C1}" srcOrd="1" destOrd="0" parTransId="{8A146BE1-8AEE-4E97-8BB9-4C9B6247EED4}" sibTransId="{64248A9E-11BB-4C17-99B9-B9D215414E53}"/>
    <dgm:cxn modelId="{DEA7D2B3-D3C7-4A88-BA76-90F61F8AEC3E}" type="presOf" srcId="{C6BD06A1-A466-40C0-BE8F-3CCE9F059F63}" destId="{3C674867-F4A1-4C1A-9819-70857655D726}" srcOrd="0" destOrd="0" presId="urn:microsoft.com/office/officeart/2005/8/layout/hChevron3"/>
    <dgm:cxn modelId="{28BAE0E1-D18B-4136-A541-72F3B8DD5403}" type="presOf" srcId="{BC5DA41F-DA78-47D6-90C2-D301839D6A70}" destId="{E88C9C7B-9D73-4DEC-B0DF-16FB3E7E7632}" srcOrd="0" destOrd="0" presId="urn:microsoft.com/office/officeart/2005/8/layout/hChevron3"/>
    <dgm:cxn modelId="{490BBA49-3629-49F3-827A-F77243FBC093}" type="presParOf" srcId="{3C674867-F4A1-4C1A-9819-70857655D726}" destId="{E88C9C7B-9D73-4DEC-B0DF-16FB3E7E7632}" srcOrd="0" destOrd="0" presId="urn:microsoft.com/office/officeart/2005/8/layout/hChevron3"/>
    <dgm:cxn modelId="{25518177-6093-4752-A398-B9809822FF06}" type="presParOf" srcId="{3C674867-F4A1-4C1A-9819-70857655D726}" destId="{83AC229A-87BD-40CC-A181-6C3EBF8A0BE9}" srcOrd="1" destOrd="0" presId="urn:microsoft.com/office/officeart/2005/8/layout/hChevron3"/>
    <dgm:cxn modelId="{ECC876D5-4942-4583-B535-C1592C15B287}" type="presParOf" srcId="{3C674867-F4A1-4C1A-9819-70857655D726}" destId="{F99BF53A-6781-4A3F-8BA7-95A02CE9CA89}" srcOrd="2" destOrd="0" presId="urn:microsoft.com/office/officeart/2005/8/layout/hChevron3"/>
    <dgm:cxn modelId="{217462EE-9853-4142-BFBA-344DA810A918}" type="presParOf" srcId="{3C674867-F4A1-4C1A-9819-70857655D726}" destId="{EDF40778-E23F-4AF8-8BD3-93A5BFD08750}" srcOrd="3" destOrd="0" presId="urn:microsoft.com/office/officeart/2005/8/layout/hChevron3"/>
    <dgm:cxn modelId="{AE71407B-699C-4A75-B83E-41686C43C26D}" type="presParOf" srcId="{3C674867-F4A1-4C1A-9819-70857655D726}" destId="{775FBD16-22D8-4511-983C-4CC3ACA6D7F7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5FE4136-B5D1-4960-905C-3351BAB4BBCB}">
      <dsp:nvSpPr>
        <dsp:cNvPr id="0" name=""/>
        <dsp:cNvSpPr/>
      </dsp:nvSpPr>
      <dsp:spPr>
        <a:xfrm>
          <a:off x="7183965" y="3400587"/>
          <a:ext cx="47238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36194" y="45720"/>
              </a:lnTo>
              <a:lnTo>
                <a:pt x="236194" y="46900"/>
              </a:lnTo>
              <a:lnTo>
                <a:pt x="472388" y="46900"/>
              </a:lnTo>
            </a:path>
          </a:pathLst>
        </a:custGeom>
        <a:noFill/>
        <a:ln w="254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>
            <a:cs typeface="+mj-cs"/>
          </a:endParaRPr>
        </a:p>
      </dsp:txBody>
      <dsp:txXfrm>
        <a:off x="7408350" y="3434497"/>
        <a:ext cx="23619" cy="23619"/>
      </dsp:txXfrm>
    </dsp:sp>
    <dsp:sp modelId="{805404A8-A84C-4A90-8237-CEB492A91D52}">
      <dsp:nvSpPr>
        <dsp:cNvPr id="0" name=""/>
        <dsp:cNvSpPr/>
      </dsp:nvSpPr>
      <dsp:spPr>
        <a:xfrm>
          <a:off x="4019056" y="3400587"/>
          <a:ext cx="44415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6900"/>
              </a:moveTo>
              <a:lnTo>
                <a:pt x="222079" y="46900"/>
              </a:lnTo>
              <a:lnTo>
                <a:pt x="222079" y="45720"/>
              </a:lnTo>
              <a:lnTo>
                <a:pt x="444159" y="45720"/>
              </a:lnTo>
            </a:path>
          </a:pathLst>
        </a:custGeom>
        <a:noFill/>
        <a:ln w="254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>
            <a:cs typeface="+mj-cs"/>
          </a:endParaRPr>
        </a:p>
      </dsp:txBody>
      <dsp:txXfrm>
        <a:off x="4230031" y="3435203"/>
        <a:ext cx="22208" cy="22208"/>
      </dsp:txXfrm>
    </dsp:sp>
    <dsp:sp modelId="{8F94025E-5440-40DF-90C4-F8D9181760F8}">
      <dsp:nvSpPr>
        <dsp:cNvPr id="0" name=""/>
        <dsp:cNvSpPr/>
      </dsp:nvSpPr>
      <dsp:spPr>
        <a:xfrm>
          <a:off x="710202" y="2574252"/>
          <a:ext cx="458274" cy="87323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29137" y="0"/>
              </a:lnTo>
              <a:lnTo>
                <a:pt x="229137" y="873235"/>
              </a:lnTo>
              <a:lnTo>
                <a:pt x="458274" y="873235"/>
              </a:lnTo>
            </a:path>
          </a:pathLst>
        </a:custGeom>
        <a:noFill/>
        <a:ln w="254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>
            <a:cs typeface="+mj-cs"/>
          </a:endParaRPr>
        </a:p>
      </dsp:txBody>
      <dsp:txXfrm>
        <a:off x="914685" y="2986215"/>
        <a:ext cx="49309" cy="49309"/>
      </dsp:txXfrm>
    </dsp:sp>
    <dsp:sp modelId="{A019BC52-C777-4880-8A91-FD87751152A9}">
      <dsp:nvSpPr>
        <dsp:cNvPr id="0" name=""/>
        <dsp:cNvSpPr/>
      </dsp:nvSpPr>
      <dsp:spPr>
        <a:xfrm>
          <a:off x="7212905" y="2528532"/>
          <a:ext cx="45827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58274" y="45720"/>
              </a:lnTo>
            </a:path>
          </a:pathLst>
        </a:custGeom>
        <a:noFill/>
        <a:ln w="254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th-TH" sz="500" kern="1200">
            <a:cs typeface="+mj-cs"/>
          </a:endParaRPr>
        </a:p>
      </dsp:txBody>
      <dsp:txXfrm>
        <a:off x="7430585" y="2562795"/>
        <a:ext cx="22913" cy="22913"/>
      </dsp:txXfrm>
    </dsp:sp>
    <dsp:sp modelId="{FCBBEF5D-49A9-408A-9475-FFEFEF4786C2}">
      <dsp:nvSpPr>
        <dsp:cNvPr id="0" name=""/>
        <dsp:cNvSpPr/>
      </dsp:nvSpPr>
      <dsp:spPr>
        <a:xfrm>
          <a:off x="4033881" y="2528532"/>
          <a:ext cx="45827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58274" y="45720"/>
              </a:lnTo>
            </a:path>
          </a:pathLst>
        </a:custGeom>
        <a:noFill/>
        <a:ln w="254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>
            <a:cs typeface="+mj-cs"/>
          </a:endParaRPr>
        </a:p>
      </dsp:txBody>
      <dsp:txXfrm>
        <a:off x="4251561" y="2562795"/>
        <a:ext cx="22913" cy="22913"/>
      </dsp:txXfrm>
    </dsp:sp>
    <dsp:sp modelId="{3F15F077-C360-43DE-8E57-B21190B011AE}">
      <dsp:nvSpPr>
        <dsp:cNvPr id="0" name=""/>
        <dsp:cNvSpPr/>
      </dsp:nvSpPr>
      <dsp:spPr>
        <a:xfrm>
          <a:off x="710202" y="2528532"/>
          <a:ext cx="45827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58274" y="45720"/>
              </a:lnTo>
            </a:path>
          </a:pathLst>
        </a:custGeom>
        <a:noFill/>
        <a:ln w="254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th-TH" sz="500" kern="1200">
            <a:cs typeface="+mj-cs"/>
          </a:endParaRPr>
        </a:p>
      </dsp:txBody>
      <dsp:txXfrm>
        <a:off x="927882" y="2562795"/>
        <a:ext cx="22913" cy="22913"/>
      </dsp:txXfrm>
    </dsp:sp>
    <dsp:sp modelId="{07A0B578-3E85-46BE-9B38-20875B39DE9F}">
      <dsp:nvSpPr>
        <dsp:cNvPr id="0" name=""/>
        <dsp:cNvSpPr/>
      </dsp:nvSpPr>
      <dsp:spPr>
        <a:xfrm>
          <a:off x="7226287" y="1655296"/>
          <a:ext cx="45827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58274" y="45720"/>
              </a:lnTo>
            </a:path>
          </a:pathLst>
        </a:custGeom>
        <a:noFill/>
        <a:ln w="254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th-TH" sz="500" kern="1200">
            <a:cs typeface="+mj-cs"/>
          </a:endParaRPr>
        </a:p>
      </dsp:txBody>
      <dsp:txXfrm>
        <a:off x="7443967" y="1689559"/>
        <a:ext cx="22913" cy="22913"/>
      </dsp:txXfrm>
    </dsp:sp>
    <dsp:sp modelId="{72D3F77D-162A-46B7-8311-7A9E95C383F5}">
      <dsp:nvSpPr>
        <dsp:cNvPr id="0" name=""/>
        <dsp:cNvSpPr/>
      </dsp:nvSpPr>
      <dsp:spPr>
        <a:xfrm>
          <a:off x="4047262" y="1655296"/>
          <a:ext cx="45827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58274" y="45720"/>
              </a:lnTo>
            </a:path>
          </a:pathLst>
        </a:custGeom>
        <a:noFill/>
        <a:ln w="254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th-TH" sz="500" kern="1200">
            <a:cs typeface="+mj-cs"/>
          </a:endParaRPr>
        </a:p>
      </dsp:txBody>
      <dsp:txXfrm>
        <a:off x="4264943" y="1689559"/>
        <a:ext cx="22913" cy="22913"/>
      </dsp:txXfrm>
    </dsp:sp>
    <dsp:sp modelId="{AB432AF6-C514-41B4-AA3F-0A6355E3D53B}">
      <dsp:nvSpPr>
        <dsp:cNvPr id="0" name=""/>
        <dsp:cNvSpPr/>
      </dsp:nvSpPr>
      <dsp:spPr>
        <a:xfrm>
          <a:off x="710202" y="1701016"/>
          <a:ext cx="458274" cy="873235"/>
        </a:xfrm>
        <a:custGeom>
          <a:avLst/>
          <a:gdLst/>
          <a:ahLst/>
          <a:cxnLst/>
          <a:rect l="0" t="0" r="0" b="0"/>
          <a:pathLst>
            <a:path>
              <a:moveTo>
                <a:pt x="0" y="873235"/>
              </a:moveTo>
              <a:lnTo>
                <a:pt x="229137" y="873235"/>
              </a:lnTo>
              <a:lnTo>
                <a:pt x="229137" y="0"/>
              </a:lnTo>
              <a:lnTo>
                <a:pt x="458274" y="0"/>
              </a:lnTo>
            </a:path>
          </a:pathLst>
        </a:custGeom>
        <a:noFill/>
        <a:ln w="254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th-TH" sz="500" kern="1200">
            <a:cs typeface="+mj-cs"/>
          </a:endParaRPr>
        </a:p>
      </dsp:txBody>
      <dsp:txXfrm>
        <a:off x="914685" y="2112979"/>
        <a:ext cx="49309" cy="49309"/>
      </dsp:txXfrm>
    </dsp:sp>
    <dsp:sp modelId="{A05FB4F2-C719-461F-86E6-47425A756439}">
      <dsp:nvSpPr>
        <dsp:cNvPr id="0" name=""/>
        <dsp:cNvSpPr/>
      </dsp:nvSpPr>
      <dsp:spPr>
        <a:xfrm rot="16200000">
          <a:off x="-1480678" y="2221761"/>
          <a:ext cx="3676781" cy="70498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>
              <a:latin typeface="Sriracha"/>
              <a:cs typeface="+mj-cs"/>
            </a:rPr>
            <a:t>Program</a:t>
          </a:r>
          <a:endParaRPr lang="th-TH" sz="4400" kern="1200">
            <a:latin typeface="Sriracha"/>
            <a:cs typeface="+mj-cs"/>
          </a:endParaRPr>
        </a:p>
      </dsp:txBody>
      <dsp:txXfrm>
        <a:off x="-1480678" y="2221761"/>
        <a:ext cx="3676781" cy="704980"/>
      </dsp:txXfrm>
    </dsp:sp>
    <dsp:sp modelId="{D2E50BDD-0EB3-44B6-9C94-8B921D956BB4}">
      <dsp:nvSpPr>
        <dsp:cNvPr id="0" name=""/>
        <dsp:cNvSpPr/>
      </dsp:nvSpPr>
      <dsp:spPr>
        <a:xfrm>
          <a:off x="1168476" y="1351722"/>
          <a:ext cx="2878786" cy="69858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>
              <a:latin typeface="Sriracha"/>
              <a:cs typeface="+mj-cs"/>
            </a:rPr>
            <a:t>main.py + magic file</a:t>
          </a:r>
          <a:endParaRPr lang="th-TH" sz="2300" kern="1200">
            <a:latin typeface="Sriracha"/>
            <a:cs typeface="+mj-cs"/>
          </a:endParaRPr>
        </a:p>
      </dsp:txBody>
      <dsp:txXfrm>
        <a:off x="1168476" y="1351722"/>
        <a:ext cx="2878786" cy="698588"/>
      </dsp:txXfrm>
    </dsp:sp>
    <dsp:sp modelId="{B3E1CAB3-8B50-44D1-83B9-EB673EE72A1D}">
      <dsp:nvSpPr>
        <dsp:cNvPr id="0" name=""/>
        <dsp:cNvSpPr/>
      </dsp:nvSpPr>
      <dsp:spPr>
        <a:xfrm>
          <a:off x="4505536" y="1351722"/>
          <a:ext cx="2720750" cy="69858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err="1">
              <a:latin typeface="Siracha"/>
              <a:cs typeface="+mj-cs"/>
            </a:rPr>
            <a:t>argparserLocal</a:t>
          </a:r>
          <a:r>
            <a:rPr lang="en-US" sz="1600" kern="1200">
              <a:latin typeface="Siracha"/>
              <a:cs typeface="+mj-cs"/>
            </a:rPr>
            <a:t>, main, read </a:t>
          </a:r>
          <a:r>
            <a:rPr lang="en-US" sz="1600" kern="1200" err="1">
              <a:latin typeface="Siracha"/>
              <a:cs typeface="+mj-cs"/>
            </a:rPr>
            <a:t>fastq</a:t>
          </a:r>
          <a:r>
            <a:rPr lang="en-US" sz="1600" kern="1200">
              <a:latin typeface="Siracha"/>
              <a:cs typeface="+mj-cs"/>
            </a:rPr>
            <a:t> file (</a:t>
          </a:r>
          <a:r>
            <a:rPr lang="th-TH" sz="1600" kern="1200" baseline="0" err="1">
              <a:latin typeface="Siracha"/>
              <a:cs typeface="+mj-cs"/>
            </a:rPr>
            <a:t>open</a:t>
          </a:r>
          <a:r>
            <a:rPr lang="th-TH" sz="1600" kern="1200" baseline="0">
              <a:latin typeface="Siracha"/>
              <a:cs typeface="+mj-cs"/>
            </a:rPr>
            <a:t> </a:t>
          </a:r>
          <a:r>
            <a:rPr lang="th-TH" sz="1600" kern="1200" baseline="0" err="1">
              <a:latin typeface="Siracha"/>
              <a:cs typeface="+mj-cs"/>
            </a:rPr>
            <a:t>zipfile</a:t>
          </a:r>
          <a:r>
            <a:rPr lang="en-US" sz="1600" kern="1200">
              <a:latin typeface="Siracha"/>
              <a:cs typeface="+mj-cs"/>
            </a:rPr>
            <a:t>)</a:t>
          </a:r>
          <a:endParaRPr lang="th-TH" sz="1600" kern="1200">
            <a:latin typeface="Siracha"/>
            <a:cs typeface="+mj-cs"/>
          </a:endParaRPr>
        </a:p>
      </dsp:txBody>
      <dsp:txXfrm>
        <a:off x="4505536" y="1351722"/>
        <a:ext cx="2720750" cy="698588"/>
      </dsp:txXfrm>
    </dsp:sp>
    <dsp:sp modelId="{D6F94A78-F99B-415E-99EE-D0586AFF02D7}">
      <dsp:nvSpPr>
        <dsp:cNvPr id="0" name=""/>
        <dsp:cNvSpPr/>
      </dsp:nvSpPr>
      <dsp:spPr>
        <a:xfrm>
          <a:off x="7684561" y="1351722"/>
          <a:ext cx="1141858" cy="69858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>
              <a:latin typeface="Sriracha"/>
              <a:cs typeface="+mj-cs"/>
            </a:rPr>
            <a:t>Fern</a:t>
          </a:r>
          <a:endParaRPr lang="th-TH" sz="3200" kern="1200">
            <a:latin typeface="Sriracha"/>
            <a:cs typeface="+mj-cs"/>
          </a:endParaRPr>
        </a:p>
      </dsp:txBody>
      <dsp:txXfrm>
        <a:off x="7684561" y="1351722"/>
        <a:ext cx="1141858" cy="698588"/>
      </dsp:txXfrm>
    </dsp:sp>
    <dsp:sp modelId="{073AAB6D-F46D-40AD-88A3-E3268328C42A}">
      <dsp:nvSpPr>
        <dsp:cNvPr id="0" name=""/>
        <dsp:cNvSpPr/>
      </dsp:nvSpPr>
      <dsp:spPr>
        <a:xfrm>
          <a:off x="1168476" y="2224957"/>
          <a:ext cx="2865404" cy="69858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marL="0" lvl="0" indent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h-TH" sz="2300" kern="1200">
              <a:latin typeface="Sriracha"/>
              <a:cs typeface="+mj-cs"/>
            </a:rPr>
            <a:t>Read Statistic Function</a:t>
          </a:r>
        </a:p>
      </dsp:txBody>
      <dsp:txXfrm>
        <a:off x="1168476" y="2224957"/>
        <a:ext cx="2865404" cy="698588"/>
      </dsp:txXfrm>
    </dsp:sp>
    <dsp:sp modelId="{56896AA5-2190-4CC8-8DA6-2D5D26DC1E89}">
      <dsp:nvSpPr>
        <dsp:cNvPr id="0" name=""/>
        <dsp:cNvSpPr/>
      </dsp:nvSpPr>
      <dsp:spPr>
        <a:xfrm>
          <a:off x="4492155" y="2224957"/>
          <a:ext cx="2720750" cy="69858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h-TH" sz="1200" kern="1200" err="1">
              <a:latin typeface="Siracha"/>
              <a:cs typeface="+mj-cs"/>
            </a:rPr>
            <a:t>Read</a:t>
          </a:r>
          <a:r>
            <a:rPr lang="th-TH" sz="1200" kern="1200">
              <a:latin typeface="Siracha"/>
              <a:cs typeface="+mj-cs"/>
            </a:rPr>
            <a:t> </a:t>
          </a:r>
          <a:r>
            <a:rPr lang="th-TH" sz="1200" kern="1200" err="1">
              <a:latin typeface="Siracha"/>
              <a:cs typeface="+mj-cs"/>
            </a:rPr>
            <a:t>length</a:t>
          </a:r>
          <a:r>
            <a:rPr lang="th-TH" sz="1200" kern="1200">
              <a:latin typeface="Siracha"/>
              <a:cs typeface="+mj-cs"/>
            </a:rPr>
            <a:t>, q_</a:t>
          </a:r>
          <a:r>
            <a:rPr lang="th-TH" sz="1200" kern="1200" err="1">
              <a:latin typeface="Siracha"/>
              <a:cs typeface="+mj-cs"/>
            </a:rPr>
            <a:t>score</a:t>
          </a:r>
          <a:r>
            <a:rPr lang="th-TH" sz="1200" kern="1200">
              <a:latin typeface="Siracha"/>
              <a:cs typeface="+mj-cs"/>
            </a:rPr>
            <a:t>, </a:t>
          </a:r>
          <a:r>
            <a:rPr lang="th-TH" sz="1200" kern="1200" err="1">
              <a:latin typeface="Siracha"/>
              <a:cs typeface="+mj-cs"/>
            </a:rPr>
            <a:t>barcode</a:t>
          </a:r>
          <a:r>
            <a:rPr lang="th-TH" sz="1200" kern="1200">
              <a:latin typeface="Siracha"/>
              <a:cs typeface="+mj-cs"/>
            </a:rPr>
            <a:t>, </a:t>
          </a:r>
          <a:r>
            <a:rPr lang="th-TH" sz="1200" kern="1200" err="1">
              <a:latin typeface="Siracha"/>
              <a:cs typeface="+mj-cs"/>
            </a:rPr>
            <a:t>min</a:t>
          </a:r>
          <a:r>
            <a:rPr lang="th-TH" sz="1200" kern="1200">
              <a:latin typeface="Siracha"/>
              <a:cs typeface="+mj-cs"/>
            </a:rPr>
            <a:t>, </a:t>
          </a:r>
          <a:r>
            <a:rPr lang="th-TH" sz="1200" kern="1200" err="1">
              <a:latin typeface="Siracha"/>
              <a:cs typeface="+mj-cs"/>
            </a:rPr>
            <a:t>max</a:t>
          </a:r>
          <a:r>
            <a:rPr lang="en-US" sz="1200" kern="1200">
              <a:latin typeface="Siracha"/>
              <a:cs typeface="+mj-cs"/>
            </a:rPr>
            <a:t>, N50, </a:t>
          </a:r>
          <a:r>
            <a:rPr lang="th-TH" sz="1200" kern="1200" baseline="0" err="1">
              <a:latin typeface="Siracha"/>
              <a:cs typeface="+mj-cs"/>
            </a:rPr>
            <a:t>Median</a:t>
          </a:r>
          <a:r>
            <a:rPr lang="th-TH" sz="1200" kern="1200" baseline="0">
              <a:latin typeface="Siracha"/>
              <a:cs typeface="+mj-cs"/>
            </a:rPr>
            <a:t>, </a:t>
          </a:r>
          <a:endParaRPr lang="th-TH" sz="1200" kern="1200">
            <a:latin typeface="Siracha"/>
            <a:cs typeface="+mj-cs"/>
          </a:endParaRPr>
        </a:p>
      </dsp:txBody>
      <dsp:txXfrm>
        <a:off x="4492155" y="2224957"/>
        <a:ext cx="2720750" cy="698588"/>
      </dsp:txXfrm>
    </dsp:sp>
    <dsp:sp modelId="{178981A7-2F92-49CE-BD2D-059D48EB1393}">
      <dsp:nvSpPr>
        <dsp:cNvPr id="0" name=""/>
        <dsp:cNvSpPr/>
      </dsp:nvSpPr>
      <dsp:spPr>
        <a:xfrm>
          <a:off x="7671179" y="2224957"/>
          <a:ext cx="1141858" cy="69858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h-TH" sz="3200" kern="1200" err="1">
              <a:latin typeface="Sriracha"/>
              <a:cs typeface="+mj-cs"/>
            </a:rPr>
            <a:t>Ant</a:t>
          </a:r>
          <a:endParaRPr lang="th-TH" sz="3200" kern="1200">
            <a:latin typeface="Sriracha"/>
            <a:cs typeface="+mj-cs"/>
          </a:endParaRPr>
        </a:p>
      </dsp:txBody>
      <dsp:txXfrm>
        <a:off x="7671179" y="2224957"/>
        <a:ext cx="1141858" cy="698588"/>
      </dsp:txXfrm>
    </dsp:sp>
    <dsp:sp modelId="{60DCA783-3A68-40E0-9675-35DC001D8936}">
      <dsp:nvSpPr>
        <dsp:cNvPr id="0" name=""/>
        <dsp:cNvSpPr/>
      </dsp:nvSpPr>
      <dsp:spPr>
        <a:xfrm>
          <a:off x="1168476" y="3098193"/>
          <a:ext cx="2850579" cy="69858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marL="0" lvl="0" indent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h-TH" sz="2300" kern="1200">
              <a:latin typeface="Sriracha"/>
              <a:cs typeface="+mj-cs"/>
            </a:rPr>
            <a:t>Read Filtering Function</a:t>
          </a:r>
          <a:endParaRPr lang="en-US" sz="2300" kern="1200">
            <a:latin typeface="Sriracha"/>
            <a:cs typeface="+mj-cs"/>
          </a:endParaRPr>
        </a:p>
      </dsp:txBody>
      <dsp:txXfrm>
        <a:off x="1168476" y="3098193"/>
        <a:ext cx="2850579" cy="698588"/>
      </dsp:txXfrm>
    </dsp:sp>
    <dsp:sp modelId="{B8277E44-A684-4215-9B6C-B85C1414900A}">
      <dsp:nvSpPr>
        <dsp:cNvPr id="0" name=""/>
        <dsp:cNvSpPr/>
      </dsp:nvSpPr>
      <dsp:spPr>
        <a:xfrm>
          <a:off x="4463215" y="3097012"/>
          <a:ext cx="2720750" cy="69858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h-TH" sz="1600" kern="1200" baseline="0" err="1">
              <a:latin typeface="Siracha"/>
              <a:cs typeface="+mj-cs"/>
            </a:rPr>
            <a:t>create</a:t>
          </a:r>
          <a:r>
            <a:rPr lang="th-TH" sz="1600" kern="1200" baseline="0">
              <a:latin typeface="Siracha"/>
              <a:cs typeface="+mj-cs"/>
            </a:rPr>
            <a:t> </a:t>
          </a:r>
          <a:r>
            <a:rPr lang="th-TH" sz="1600" kern="1200" baseline="0" err="1">
              <a:latin typeface="Siracha"/>
              <a:cs typeface="+mj-cs"/>
            </a:rPr>
            <a:t>new</a:t>
          </a:r>
          <a:r>
            <a:rPr lang="th-TH" sz="1600" kern="1200" baseline="0">
              <a:latin typeface="Siracha"/>
              <a:cs typeface="+mj-cs"/>
            </a:rPr>
            <a:t> </a:t>
          </a:r>
          <a:r>
            <a:rPr lang="th-TH" sz="1600" kern="1200" baseline="0" err="1">
              <a:latin typeface="Siracha"/>
              <a:cs typeface="+mj-cs"/>
            </a:rPr>
            <a:t>zipfile</a:t>
          </a:r>
          <a:r>
            <a:rPr lang="th-TH" sz="1600" kern="1200" baseline="0">
              <a:latin typeface="Siracha"/>
              <a:cs typeface="+mj-cs"/>
            </a:rPr>
            <a:t>, </a:t>
          </a:r>
          <a:r>
            <a:rPr lang="th-TH" sz="1600" kern="1200" baseline="0" err="1">
              <a:latin typeface="Siracha"/>
              <a:cs typeface="+mj-cs"/>
            </a:rPr>
            <a:t>filter</a:t>
          </a:r>
          <a:endParaRPr lang="th-TH" sz="1600" kern="1200" baseline="0">
            <a:latin typeface="Siracha"/>
            <a:cs typeface="+mj-cs"/>
          </a:endParaRPr>
        </a:p>
      </dsp:txBody>
      <dsp:txXfrm>
        <a:off x="4463215" y="3097012"/>
        <a:ext cx="2720750" cy="698588"/>
      </dsp:txXfrm>
    </dsp:sp>
    <dsp:sp modelId="{D93B2613-81F9-431D-ADB2-FB75B72F71E1}">
      <dsp:nvSpPr>
        <dsp:cNvPr id="0" name=""/>
        <dsp:cNvSpPr/>
      </dsp:nvSpPr>
      <dsp:spPr>
        <a:xfrm>
          <a:off x="7656354" y="3098193"/>
          <a:ext cx="1141858" cy="69858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h-TH" sz="3200" kern="1200" err="1">
              <a:latin typeface="Sriracha"/>
              <a:cs typeface="+mj-cs"/>
            </a:rPr>
            <a:t>Ize</a:t>
          </a:r>
          <a:endParaRPr lang="th-TH" sz="3200" kern="1200">
            <a:latin typeface="Sriracha"/>
            <a:cs typeface="+mj-cs"/>
          </a:endParaRPr>
        </a:p>
      </dsp:txBody>
      <dsp:txXfrm>
        <a:off x="7656354" y="3098193"/>
        <a:ext cx="1141858" cy="69858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8C9C7B-9D73-4DEC-B0DF-16FB3E7E7632}">
      <dsp:nvSpPr>
        <dsp:cNvPr id="0" name=""/>
        <dsp:cNvSpPr/>
      </dsp:nvSpPr>
      <dsp:spPr>
        <a:xfrm>
          <a:off x="0" y="2128210"/>
          <a:ext cx="2968278" cy="1241425"/>
        </a:xfrm>
        <a:prstGeom prst="homePlat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2682" tIns="61341" rIns="30671" bIns="61341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>
              <a:solidFill>
                <a:schemeClr val="bg1">
                  <a:lumMod val="50000"/>
                </a:schemeClr>
              </a:solidFill>
            </a:rPr>
            <a:t>Design program</a:t>
          </a:r>
        </a:p>
      </dsp:txBody>
      <dsp:txXfrm>
        <a:off x="0" y="2128210"/>
        <a:ext cx="2657922" cy="1241425"/>
      </dsp:txXfrm>
    </dsp:sp>
    <dsp:sp modelId="{F99BF53A-6781-4A3F-8BA7-95A02CE9CA89}">
      <dsp:nvSpPr>
        <dsp:cNvPr id="0" name=""/>
        <dsp:cNvSpPr/>
      </dsp:nvSpPr>
      <dsp:spPr>
        <a:xfrm>
          <a:off x="2215747" y="2128210"/>
          <a:ext cx="3293593" cy="1241425"/>
        </a:xfrm>
        <a:prstGeom prst="chevron">
          <a:avLst/>
        </a:prstGeom>
        <a:solidFill>
          <a:schemeClr val="accent4">
            <a:hueOff val="-3881926"/>
            <a:satOff val="-1493"/>
            <a:lumOff val="-1177"/>
            <a:alphaOff val="0"/>
          </a:schemeClr>
        </a:solidFill>
        <a:ln w="38100" cap="flat" cmpd="sng" algn="ctr">
          <a:solidFill>
            <a:schemeClr val="bg1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61341" rIns="30671" bIns="61341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>
              <a:solidFill>
                <a:schemeClr val="bg1">
                  <a:lumMod val="50000"/>
                </a:schemeClr>
              </a:solidFill>
            </a:rPr>
            <a:t>Write code</a:t>
          </a:r>
        </a:p>
      </dsp:txBody>
      <dsp:txXfrm>
        <a:off x="2836460" y="2128210"/>
        <a:ext cx="2052168" cy="1241425"/>
      </dsp:txXfrm>
    </dsp:sp>
    <dsp:sp modelId="{775FBD16-22D8-4511-983C-4CC3ACA6D7F7}">
      <dsp:nvSpPr>
        <dsp:cNvPr id="0" name=""/>
        <dsp:cNvSpPr/>
      </dsp:nvSpPr>
      <dsp:spPr>
        <a:xfrm>
          <a:off x="4888628" y="2128210"/>
          <a:ext cx="3103562" cy="1241424"/>
        </a:xfrm>
        <a:prstGeom prst="chevron">
          <a:avLst/>
        </a:prstGeom>
        <a:solidFill>
          <a:srgbClr val="BDE0FE"/>
        </a:solidFill>
        <a:ln w="38100" cap="flat" cmpd="sng" algn="ctr">
          <a:solidFill>
            <a:schemeClr val="bg1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61341" rIns="30671" bIns="61341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>
              <a:solidFill>
                <a:schemeClr val="bg1">
                  <a:lumMod val="50000"/>
                </a:schemeClr>
              </a:solidFill>
            </a:rPr>
            <a:t>Combine &amp; check code</a:t>
          </a:r>
        </a:p>
      </dsp:txBody>
      <dsp:txXfrm>
        <a:off x="5509340" y="2128210"/>
        <a:ext cx="1862138" cy="124142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8C9C7B-9D73-4DEC-B0DF-16FB3E7E7632}">
      <dsp:nvSpPr>
        <dsp:cNvPr id="0" name=""/>
        <dsp:cNvSpPr/>
      </dsp:nvSpPr>
      <dsp:spPr>
        <a:xfrm>
          <a:off x="0" y="2128210"/>
          <a:ext cx="2968278" cy="1241425"/>
        </a:xfrm>
        <a:prstGeom prst="homePlat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2682" tIns="61341" rIns="30671" bIns="61341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>
              <a:solidFill>
                <a:schemeClr val="bg1">
                  <a:lumMod val="50000"/>
                </a:schemeClr>
              </a:solidFill>
            </a:rPr>
            <a:t>Design program</a:t>
          </a:r>
        </a:p>
      </dsp:txBody>
      <dsp:txXfrm>
        <a:off x="0" y="2128210"/>
        <a:ext cx="2657922" cy="1241425"/>
      </dsp:txXfrm>
    </dsp:sp>
    <dsp:sp modelId="{F99BF53A-6781-4A3F-8BA7-95A02CE9CA89}">
      <dsp:nvSpPr>
        <dsp:cNvPr id="0" name=""/>
        <dsp:cNvSpPr/>
      </dsp:nvSpPr>
      <dsp:spPr>
        <a:xfrm>
          <a:off x="2215747" y="2128210"/>
          <a:ext cx="3293593" cy="1241425"/>
        </a:xfrm>
        <a:prstGeom prst="chevron">
          <a:avLst/>
        </a:prstGeom>
        <a:solidFill>
          <a:schemeClr val="accent4">
            <a:hueOff val="-3881926"/>
            <a:satOff val="-1493"/>
            <a:lumOff val="-1177"/>
            <a:alphaOff val="0"/>
          </a:schemeClr>
        </a:solidFill>
        <a:ln w="38100" cap="flat" cmpd="sng" algn="ctr">
          <a:solidFill>
            <a:schemeClr val="bg1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61341" rIns="30671" bIns="61341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>
              <a:solidFill>
                <a:schemeClr val="bg1">
                  <a:lumMod val="50000"/>
                </a:schemeClr>
              </a:solidFill>
            </a:rPr>
            <a:t>Write code</a:t>
          </a:r>
        </a:p>
      </dsp:txBody>
      <dsp:txXfrm>
        <a:off x="2836460" y="2128210"/>
        <a:ext cx="2052168" cy="1241425"/>
      </dsp:txXfrm>
    </dsp:sp>
    <dsp:sp modelId="{775FBD16-22D8-4511-983C-4CC3ACA6D7F7}">
      <dsp:nvSpPr>
        <dsp:cNvPr id="0" name=""/>
        <dsp:cNvSpPr/>
      </dsp:nvSpPr>
      <dsp:spPr>
        <a:xfrm>
          <a:off x="4888628" y="2128210"/>
          <a:ext cx="3103562" cy="1241424"/>
        </a:xfrm>
        <a:prstGeom prst="chevron">
          <a:avLst/>
        </a:prstGeom>
        <a:solidFill>
          <a:srgbClr val="BDE0FE"/>
        </a:solidFill>
        <a:ln w="38100" cap="flat" cmpd="sng" algn="ctr">
          <a:solidFill>
            <a:schemeClr val="bg1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61341" rIns="30671" bIns="61341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>
              <a:solidFill>
                <a:schemeClr val="bg1">
                  <a:lumMod val="50000"/>
                </a:schemeClr>
              </a:solidFill>
            </a:rPr>
            <a:t>Combine &amp; check code</a:t>
          </a:r>
        </a:p>
      </dsp:txBody>
      <dsp:txXfrm>
        <a:off x="5509340" y="2128210"/>
        <a:ext cx="1862138" cy="12414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หัวกระดาษ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h-TH"/>
          </a:p>
        </p:txBody>
      </p:sp>
      <p:sp>
        <p:nvSpPr>
          <p:cNvPr id="3" name="ตัวแทนวันที่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EB9185-EE9A-46F2-B702-3ACA541AD414}" type="datetimeFigureOut">
              <a:rPr lang="th-TH" smtClean="0"/>
              <a:t>05/12/67</a:t>
            </a:fld>
            <a:endParaRPr lang="th-TH"/>
          </a:p>
        </p:txBody>
      </p:sp>
      <p:sp>
        <p:nvSpPr>
          <p:cNvPr id="4" name="ตัวแทนรูปบนสไลด์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h-TH"/>
          </a:p>
        </p:txBody>
      </p:sp>
      <p:sp>
        <p:nvSpPr>
          <p:cNvPr id="5" name="ตัวแทนบันทึกย่อ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h-TH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26E86C-1EF5-4540-B51D-649A6DD38F5C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1877526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26E86C-1EF5-4540-B51D-649A6DD38F5C}" type="slidenum">
              <a:rPr lang="th-TH" smtClean="0"/>
              <a:t>1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5707159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26E86C-1EF5-4540-B51D-649A6DD38F5C}" type="slidenum">
              <a:rPr lang="th-TH" smtClean="0"/>
              <a:t>10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5410021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26E86C-1EF5-4540-B51D-649A6DD38F5C}" type="slidenum">
              <a:rPr lang="th-TH" smtClean="0"/>
              <a:t>11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2061168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26E86C-1EF5-4540-B51D-649A6DD38F5C}" type="slidenum">
              <a:rPr lang="th-TH" smtClean="0"/>
              <a:t>12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6061176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26E86C-1EF5-4540-B51D-649A6DD38F5C}" type="slidenum">
              <a:rPr lang="th-TH" smtClean="0"/>
              <a:t>13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4438877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26E86C-1EF5-4540-B51D-649A6DD38F5C}" type="slidenum">
              <a:rPr lang="th-TH" smtClean="0"/>
              <a:t>14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72048026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26E86C-1EF5-4540-B51D-649A6DD38F5C}" type="slidenum">
              <a:rPr lang="th-TH" smtClean="0"/>
              <a:t>15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08895982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26E86C-1EF5-4540-B51D-649A6DD38F5C}" type="slidenum">
              <a:rPr lang="th-TH" smtClean="0"/>
              <a:t>16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67685304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26E86C-1EF5-4540-B51D-649A6DD38F5C}" type="slidenum">
              <a:rPr lang="th-TH" smtClean="0"/>
              <a:t>17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31328759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ED49AB-01EA-DF82-7EA3-1DC507C343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116A6DC-F791-5A2D-E8B0-F5AF85061AE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FBAA5AB-6A82-C49D-3241-05BDE7493B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A6D17F-D982-82F8-422C-D67FC7AAEAF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26E86C-1EF5-4540-B51D-649A6DD38F5C}" type="slidenum">
              <a:rPr lang="th-TH" smtClean="0"/>
              <a:t>18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28491932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h-T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26E86C-1EF5-4540-B51D-649A6DD38F5C}" type="slidenum">
              <a:rPr lang="th-TH" smtClean="0"/>
              <a:t>19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2909815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26E86C-1EF5-4540-B51D-649A6DD38F5C}" type="slidenum">
              <a:rPr lang="th-TH" smtClean="0"/>
              <a:t>2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9217707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26E86C-1EF5-4540-B51D-649A6DD38F5C}" type="slidenum">
              <a:rPr lang="th-TH" smtClean="0"/>
              <a:t>20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22479692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26E86C-1EF5-4540-B51D-649A6DD38F5C}" type="slidenum">
              <a:rPr lang="th-TH" smtClean="0"/>
              <a:t>21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84675263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26E86C-1EF5-4540-B51D-649A6DD38F5C}" type="slidenum">
              <a:rPr lang="th-TH" smtClean="0"/>
              <a:t>22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49999331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26E86C-1EF5-4540-B51D-649A6DD38F5C}" type="slidenum">
              <a:rPr lang="th-TH" smtClean="0"/>
              <a:t>23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35475455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26E86C-1EF5-4540-B51D-649A6DD38F5C}" type="slidenum">
              <a:rPr lang="th-TH" smtClean="0"/>
              <a:t>25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41838678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latin typeface="Calibri"/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26E86C-1EF5-4540-B51D-649A6DD38F5C}" type="slidenum">
              <a:rPr lang="th-TH" smtClean="0"/>
              <a:t>26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93467508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26E86C-1EF5-4540-B51D-649A6DD38F5C}" type="slidenum">
              <a:rPr lang="th-TH" smtClean="0"/>
              <a:t>27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9646903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latin typeface="Calibri"/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26E86C-1EF5-4540-B51D-649A6DD38F5C}" type="slidenum">
              <a:rPr lang="th-TH" smtClean="0"/>
              <a:t>31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08927325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26E86C-1EF5-4540-B51D-649A6DD38F5C}" type="slidenum">
              <a:rPr lang="th-TH" smtClean="0"/>
              <a:t>33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51208920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latin typeface="Calibri"/>
              <a:ea typeface="Calibri"/>
              <a:cs typeface="Calibri"/>
            </a:endParaRPr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26E86C-1EF5-4540-B51D-649A6DD38F5C}" type="slidenum">
              <a:rPr lang="th-TH" smtClean="0"/>
              <a:t>34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2464180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26E86C-1EF5-4540-B51D-649A6DD38F5C}" type="slidenum">
              <a:rPr lang="th-TH" smtClean="0"/>
              <a:t>3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31582724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/>
              <a:buChar char="•"/>
            </a:pPr>
            <a:endParaRPr lang="en-US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26E86C-1EF5-4540-B51D-649A6DD38F5C}" type="slidenum">
              <a:rPr lang="th-TH" smtClean="0"/>
              <a:t>35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68421099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/>
              <a:buChar char="•"/>
            </a:pPr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26E86C-1EF5-4540-B51D-649A6DD38F5C}" type="slidenum">
              <a:rPr lang="th-TH" smtClean="0"/>
              <a:t>36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52696159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latin typeface="Calibri"/>
              <a:ea typeface="Calibri"/>
              <a:cs typeface="Calibri"/>
            </a:endParaRPr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26E86C-1EF5-4540-B51D-649A6DD38F5C}" type="slidenum">
              <a:rPr lang="th-TH" smtClean="0"/>
              <a:t>37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16299123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26E86C-1EF5-4540-B51D-649A6DD38F5C}" type="slidenum">
              <a:rPr lang="th-TH" smtClean="0"/>
              <a:t>38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405313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26E86C-1EF5-4540-B51D-649A6DD38F5C}" type="slidenum">
              <a:rPr lang="th-TH" smtClean="0"/>
              <a:t>39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8315718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26E86C-1EF5-4540-B51D-649A6DD38F5C}" type="slidenum">
              <a:rPr lang="th-TH" smtClean="0"/>
              <a:t>4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8727699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latin typeface="Calibri"/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26E86C-1EF5-4540-B51D-649A6DD38F5C}" type="slidenum">
              <a:rPr lang="th-TH" smtClean="0"/>
              <a:t>5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6780777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26E86C-1EF5-4540-B51D-649A6DD38F5C}" type="slidenum">
              <a:rPr lang="th-TH" smtClean="0"/>
              <a:t>6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9742856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26E86C-1EF5-4540-B51D-649A6DD38F5C}" type="slidenum">
              <a:rPr lang="th-TH" smtClean="0"/>
              <a:t>7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0598655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26E86C-1EF5-4540-B51D-649A6DD38F5C}" type="slidenum">
              <a:rPr lang="th-TH" smtClean="0"/>
              <a:t>8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8596636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26E86C-1EF5-4540-B51D-649A6DD38F5C}" type="slidenum">
              <a:rPr lang="th-TH" smtClean="0"/>
              <a:t>9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8546670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hyperlink" Target="https://www.facebook.com/SlidesManiaSM/" TargetMode="External"/><Relationship Id="rId7" Type="http://schemas.openxmlformats.org/officeDocument/2006/relationships/hyperlink" Target="https://www.pinterest.com/slidesmania/" TargetMode="External"/><Relationship Id="rId2" Type="http://schemas.openxmlformats.org/officeDocument/2006/relationships/hyperlink" Target="https://slidesmania.com/questions-powerpoint-google-slides/can-i-use-these-templates/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11" Type="http://schemas.openxmlformats.org/officeDocument/2006/relationships/image" Target="../media/image6.png"/><Relationship Id="rId5" Type="http://schemas.openxmlformats.org/officeDocument/2006/relationships/hyperlink" Target="https://twitter.com/SlidesManiaSM/" TargetMode="External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openxmlformats.org/officeDocument/2006/relationships/hyperlink" Target="https://www.instagram.com/slidesmania/" TargetMode="Externa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"/>
          <p:cNvSpPr txBox="1">
            <a:spLocks noGrp="1"/>
          </p:cNvSpPr>
          <p:nvPr>
            <p:ph type="ctrTitle"/>
          </p:nvPr>
        </p:nvSpPr>
        <p:spPr>
          <a:xfrm>
            <a:off x="1973658" y="1574525"/>
            <a:ext cx="7641600" cy="27369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r>
              <a:rPr lang="th-TH"/>
              <a:t>คลิกเพื่อแก้ไขสไตล์ชื่อเรื่องต้นแบบ</a:t>
            </a:r>
            <a:endParaRPr/>
          </a:p>
        </p:txBody>
      </p:sp>
      <p:sp>
        <p:nvSpPr>
          <p:cNvPr id="101" name="Google Shape;101;p2"/>
          <p:cNvSpPr txBox="1">
            <a:spLocks noGrp="1"/>
          </p:cNvSpPr>
          <p:nvPr>
            <p:ph type="subTitle" idx="1"/>
          </p:nvPr>
        </p:nvSpPr>
        <p:spPr>
          <a:xfrm>
            <a:off x="1973650" y="4629650"/>
            <a:ext cx="7641600" cy="3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1600">
                <a:latin typeface="Sirach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r>
              <a:rPr lang="th-TH"/>
              <a:t>คลิกเพื่อแก้ไขสไตล์ชื่อเรื่องรองต้นแบบ</a:t>
            </a:r>
            <a:endParaRPr/>
          </a:p>
        </p:txBody>
      </p:sp>
      <p:sp>
        <p:nvSpPr>
          <p:cNvPr id="102" name="Google Shape;102;p2"/>
          <p:cNvSpPr txBox="1">
            <a:spLocks noGrp="1"/>
          </p:cNvSpPr>
          <p:nvPr>
            <p:ph type="sldNum" idx="12"/>
          </p:nvPr>
        </p:nvSpPr>
        <p:spPr>
          <a:xfrm>
            <a:off x="10143123" y="5718478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155F3F06-A413-4A1D-B8C8-3FA2510685E2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797591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2"/>
          <p:cNvSpPr txBox="1">
            <a:spLocks noGrp="1"/>
          </p:cNvSpPr>
          <p:nvPr>
            <p:ph type="title"/>
          </p:nvPr>
        </p:nvSpPr>
        <p:spPr>
          <a:xfrm>
            <a:off x="5449335" y="2097650"/>
            <a:ext cx="4872900" cy="763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rPr lang="th-TH"/>
              <a:t>คลิกเพื่อแก้ไขสไตล์ชื่อเรื่องต้นแบบ</a:t>
            </a:r>
            <a:endParaRPr/>
          </a:p>
        </p:txBody>
      </p:sp>
      <p:sp>
        <p:nvSpPr>
          <p:cNvPr id="176" name="Google Shape;176;p12"/>
          <p:cNvSpPr txBox="1">
            <a:spLocks noGrp="1"/>
          </p:cNvSpPr>
          <p:nvPr>
            <p:ph type="body" idx="1"/>
          </p:nvPr>
        </p:nvSpPr>
        <p:spPr>
          <a:xfrm>
            <a:off x="5449325" y="3033825"/>
            <a:ext cx="4872900" cy="1726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178" name="Google Shape;178;p12"/>
          <p:cNvSpPr>
            <a:spLocks noGrp="1"/>
          </p:cNvSpPr>
          <p:nvPr>
            <p:ph type="pic" idx="2"/>
          </p:nvPr>
        </p:nvSpPr>
        <p:spPr>
          <a:xfrm>
            <a:off x="1951275" y="1967550"/>
            <a:ext cx="2194200" cy="2194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" name="Google Shape;102;p2">
            <a:extLst>
              <a:ext uri="{FF2B5EF4-FFF2-40B4-BE49-F238E27FC236}">
                <a16:creationId xmlns:a16="http://schemas.microsoft.com/office/drawing/2014/main" id="{48F2194D-C432-8C14-1EA3-3596C0074CD7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0143123" y="5718478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155F3F06-A413-4A1D-B8C8-3FA2510685E2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7419140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and image left">
  <p:cSld name="One column text and image left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3"/>
          <p:cNvSpPr txBox="1">
            <a:spLocks noGrp="1"/>
          </p:cNvSpPr>
          <p:nvPr>
            <p:ph type="title"/>
          </p:nvPr>
        </p:nvSpPr>
        <p:spPr>
          <a:xfrm>
            <a:off x="6588465" y="1181600"/>
            <a:ext cx="3932400" cy="3497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rPr lang="th-TH"/>
              <a:t>คลิกเพื่อแก้ไขสไตล์ชื่อเรื่องต้นแบบ</a:t>
            </a:r>
            <a:endParaRPr/>
          </a:p>
        </p:txBody>
      </p:sp>
      <p:sp>
        <p:nvSpPr>
          <p:cNvPr id="181" name="Google Shape;181;p13"/>
          <p:cNvSpPr txBox="1">
            <a:spLocks noGrp="1"/>
          </p:cNvSpPr>
          <p:nvPr>
            <p:ph type="body" idx="1"/>
          </p:nvPr>
        </p:nvSpPr>
        <p:spPr>
          <a:xfrm>
            <a:off x="1565275" y="4827099"/>
            <a:ext cx="8955900" cy="849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183" name="Google Shape;183;p13"/>
          <p:cNvSpPr>
            <a:spLocks noGrp="1"/>
          </p:cNvSpPr>
          <p:nvPr>
            <p:ph type="pic" idx="2"/>
          </p:nvPr>
        </p:nvSpPr>
        <p:spPr>
          <a:xfrm>
            <a:off x="1565275" y="1181600"/>
            <a:ext cx="4836000" cy="3497700"/>
          </a:xfrm>
          <a:prstGeom prst="rect">
            <a:avLst/>
          </a:prstGeom>
          <a:noFill/>
          <a:ln>
            <a:noFill/>
          </a:ln>
        </p:spPr>
      </p:sp>
      <p:sp>
        <p:nvSpPr>
          <p:cNvPr id="2" name="Google Shape;102;p2">
            <a:extLst>
              <a:ext uri="{FF2B5EF4-FFF2-40B4-BE49-F238E27FC236}">
                <a16:creationId xmlns:a16="http://schemas.microsoft.com/office/drawing/2014/main" id="{24257B3C-8DAD-E664-0100-B4F39868AA1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0143123" y="5718478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155F3F06-A413-4A1D-B8C8-3FA2510685E2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5268466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and image right">
  <p:cSld name="One column text and image right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4"/>
          <p:cNvSpPr txBox="1">
            <a:spLocks noGrp="1"/>
          </p:cNvSpPr>
          <p:nvPr>
            <p:ph type="title"/>
          </p:nvPr>
        </p:nvSpPr>
        <p:spPr>
          <a:xfrm>
            <a:off x="1891100" y="1483500"/>
            <a:ext cx="4356300" cy="2612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rPr lang="th-TH"/>
              <a:t>คลิกเพื่อแก้ไขสไตล์ชื่อเรื่องต้นแบบ</a:t>
            </a:r>
            <a:endParaRPr/>
          </a:p>
        </p:txBody>
      </p:sp>
      <p:sp>
        <p:nvSpPr>
          <p:cNvPr id="186" name="Google Shape;186;p14"/>
          <p:cNvSpPr txBox="1">
            <a:spLocks noGrp="1"/>
          </p:cNvSpPr>
          <p:nvPr>
            <p:ph type="body" idx="1"/>
          </p:nvPr>
        </p:nvSpPr>
        <p:spPr>
          <a:xfrm>
            <a:off x="1891100" y="4095950"/>
            <a:ext cx="4356300" cy="1320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188" name="Google Shape;188;p14"/>
          <p:cNvSpPr>
            <a:spLocks noGrp="1"/>
          </p:cNvSpPr>
          <p:nvPr>
            <p:ph type="pic" idx="2"/>
          </p:nvPr>
        </p:nvSpPr>
        <p:spPr>
          <a:xfrm>
            <a:off x="6673600" y="1180575"/>
            <a:ext cx="3539400" cy="4406100"/>
          </a:xfrm>
          <a:prstGeom prst="rect">
            <a:avLst/>
          </a:prstGeom>
          <a:noFill/>
          <a:ln>
            <a:noFill/>
          </a:ln>
        </p:spPr>
      </p:sp>
      <p:sp>
        <p:nvSpPr>
          <p:cNvPr id="2" name="Google Shape;102;p2">
            <a:extLst>
              <a:ext uri="{FF2B5EF4-FFF2-40B4-BE49-F238E27FC236}">
                <a16:creationId xmlns:a16="http://schemas.microsoft.com/office/drawing/2014/main" id="{75643B97-AB6A-A75B-E924-51A014C5DDD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0143123" y="5718478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155F3F06-A413-4A1D-B8C8-3FA2510685E2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3202541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5"/>
          <p:cNvSpPr/>
          <p:nvPr/>
        </p:nvSpPr>
        <p:spPr>
          <a:xfrm rot="5400000">
            <a:off x="4025657" y="-1424090"/>
            <a:ext cx="4094828" cy="9357408"/>
          </a:xfrm>
          <a:custGeom>
            <a:avLst/>
            <a:gdLst/>
            <a:ahLst/>
            <a:cxnLst/>
            <a:rect l="l" t="t" r="r" b="b"/>
            <a:pathLst>
              <a:path w="1360408" h="1377102" extrusionOk="0">
                <a:moveTo>
                  <a:pt x="723965" y="140"/>
                </a:moveTo>
                <a:cubicBezTo>
                  <a:pt x="638225" y="-1322"/>
                  <a:pt x="552595" y="8600"/>
                  <a:pt x="469819" y="34039"/>
                </a:cubicBezTo>
                <a:cubicBezTo>
                  <a:pt x="440284" y="43119"/>
                  <a:pt x="411336" y="54223"/>
                  <a:pt x="383291" y="67185"/>
                </a:cubicBezTo>
                <a:cubicBezTo>
                  <a:pt x="347489" y="83729"/>
                  <a:pt x="313040" y="103513"/>
                  <a:pt x="280821" y="126263"/>
                </a:cubicBezTo>
                <a:cubicBezTo>
                  <a:pt x="241930" y="153721"/>
                  <a:pt x="206092" y="185568"/>
                  <a:pt x="174306" y="221013"/>
                </a:cubicBezTo>
                <a:cubicBezTo>
                  <a:pt x="79641" y="326568"/>
                  <a:pt x="23113" y="462306"/>
                  <a:pt x="5803" y="602424"/>
                </a:cubicBezTo>
                <a:cubicBezTo>
                  <a:pt x="-1030" y="657705"/>
                  <a:pt x="-1714" y="713682"/>
                  <a:pt x="3147" y="769154"/>
                </a:cubicBezTo>
                <a:cubicBezTo>
                  <a:pt x="13911" y="892039"/>
                  <a:pt x="55044" y="1012738"/>
                  <a:pt x="131040" y="1110840"/>
                </a:cubicBezTo>
                <a:cubicBezTo>
                  <a:pt x="175569" y="1168323"/>
                  <a:pt x="231109" y="1217427"/>
                  <a:pt x="292078" y="1256827"/>
                </a:cubicBezTo>
                <a:cubicBezTo>
                  <a:pt x="415655" y="1336689"/>
                  <a:pt x="564278" y="1379433"/>
                  <a:pt x="711440" y="1377004"/>
                </a:cubicBezTo>
                <a:cubicBezTo>
                  <a:pt x="768530" y="1376065"/>
                  <a:pt x="825642" y="1368050"/>
                  <a:pt x="880324" y="1351452"/>
                </a:cubicBezTo>
                <a:cubicBezTo>
                  <a:pt x="936848" y="1334296"/>
                  <a:pt x="990716" y="1308688"/>
                  <a:pt x="1040480" y="1276943"/>
                </a:cubicBezTo>
                <a:cubicBezTo>
                  <a:pt x="1151843" y="1205898"/>
                  <a:pt x="1244076" y="1103501"/>
                  <a:pt x="1299811" y="983453"/>
                </a:cubicBezTo>
                <a:cubicBezTo>
                  <a:pt x="1343352" y="889667"/>
                  <a:pt x="1364439" y="786103"/>
                  <a:pt x="1359771" y="682751"/>
                </a:cubicBezTo>
                <a:cubicBezTo>
                  <a:pt x="1357541" y="633307"/>
                  <a:pt x="1350392" y="583835"/>
                  <a:pt x="1335612" y="536516"/>
                </a:cubicBezTo>
                <a:cubicBezTo>
                  <a:pt x="1317590" y="478822"/>
                  <a:pt x="1289006" y="424533"/>
                  <a:pt x="1253257" y="375854"/>
                </a:cubicBezTo>
                <a:cubicBezTo>
                  <a:pt x="1211869" y="319492"/>
                  <a:pt x="1160733" y="270461"/>
                  <a:pt x="1102590" y="231640"/>
                </a:cubicBezTo>
                <a:cubicBezTo>
                  <a:pt x="1034703" y="186313"/>
                  <a:pt x="957967" y="154940"/>
                  <a:pt x="878045" y="138533"/>
                </a:cubicBezTo>
                <a:cubicBezTo>
                  <a:pt x="788205" y="120090"/>
                  <a:pt x="694733" y="120887"/>
                  <a:pt x="605177" y="140557"/>
                </a:cubicBezTo>
                <a:cubicBezTo>
                  <a:pt x="532084" y="156612"/>
                  <a:pt x="461942" y="184580"/>
                  <a:pt x="397330" y="222276"/>
                </a:cubicBezTo>
                <a:cubicBezTo>
                  <a:pt x="363427" y="242060"/>
                  <a:pt x="331252" y="264535"/>
                  <a:pt x="300430" y="288820"/>
                </a:cubicBezTo>
                <a:cubicBezTo>
                  <a:pt x="273595" y="310222"/>
                  <a:pt x="269162" y="349274"/>
                  <a:pt x="290564" y="376105"/>
                </a:cubicBezTo>
                <a:cubicBezTo>
                  <a:pt x="311963" y="402940"/>
                  <a:pt x="351015" y="407377"/>
                  <a:pt x="377850" y="385975"/>
                </a:cubicBezTo>
                <a:cubicBezTo>
                  <a:pt x="452700" y="325475"/>
                  <a:pt x="537650" y="279853"/>
                  <a:pt x="631744" y="257953"/>
                </a:cubicBezTo>
                <a:cubicBezTo>
                  <a:pt x="706849" y="240473"/>
                  <a:pt x="785512" y="238688"/>
                  <a:pt x="861221" y="253524"/>
                </a:cubicBezTo>
                <a:cubicBezTo>
                  <a:pt x="925331" y="266089"/>
                  <a:pt x="987251" y="290079"/>
                  <a:pt x="1042880" y="324366"/>
                </a:cubicBezTo>
                <a:cubicBezTo>
                  <a:pt x="1090361" y="353634"/>
                  <a:pt x="1133724" y="389893"/>
                  <a:pt x="1168753" y="433414"/>
                </a:cubicBezTo>
                <a:cubicBezTo>
                  <a:pt x="1203672" y="476798"/>
                  <a:pt x="1229709" y="527145"/>
                  <a:pt x="1244400" y="580916"/>
                </a:cubicBezTo>
                <a:cubicBezTo>
                  <a:pt x="1251189" y="605747"/>
                  <a:pt x="1255297" y="631234"/>
                  <a:pt x="1257937" y="656818"/>
                </a:cubicBezTo>
                <a:cubicBezTo>
                  <a:pt x="1266094" y="735842"/>
                  <a:pt x="1257589" y="816371"/>
                  <a:pt x="1232385" y="891739"/>
                </a:cubicBezTo>
                <a:cubicBezTo>
                  <a:pt x="1192750" y="1010256"/>
                  <a:pt x="1113730" y="1114402"/>
                  <a:pt x="1013531" y="1188515"/>
                </a:cubicBezTo>
                <a:cubicBezTo>
                  <a:pt x="964342" y="1224900"/>
                  <a:pt x="909628" y="1254382"/>
                  <a:pt x="851355" y="1273275"/>
                </a:cubicBezTo>
                <a:cubicBezTo>
                  <a:pt x="759179" y="1303154"/>
                  <a:pt x="658672" y="1304134"/>
                  <a:pt x="564064" y="1285921"/>
                </a:cubicBezTo>
                <a:cubicBezTo>
                  <a:pt x="460096" y="1265911"/>
                  <a:pt x="360168" y="1221228"/>
                  <a:pt x="277784" y="1154487"/>
                </a:cubicBezTo>
                <a:cubicBezTo>
                  <a:pt x="231239" y="1116778"/>
                  <a:pt x="190337" y="1071751"/>
                  <a:pt x="157102" y="1021911"/>
                </a:cubicBezTo>
                <a:cubicBezTo>
                  <a:pt x="134392" y="987854"/>
                  <a:pt x="115046" y="951267"/>
                  <a:pt x="100173" y="913117"/>
                </a:cubicBezTo>
                <a:cubicBezTo>
                  <a:pt x="74791" y="848007"/>
                  <a:pt x="61963" y="778481"/>
                  <a:pt x="58680" y="708813"/>
                </a:cubicBezTo>
                <a:cubicBezTo>
                  <a:pt x="50697" y="539322"/>
                  <a:pt x="103031" y="368410"/>
                  <a:pt x="216937" y="240874"/>
                </a:cubicBezTo>
                <a:cubicBezTo>
                  <a:pt x="245092" y="209351"/>
                  <a:pt x="276578" y="180909"/>
                  <a:pt x="310805" y="156118"/>
                </a:cubicBezTo>
                <a:cubicBezTo>
                  <a:pt x="338915" y="135752"/>
                  <a:pt x="368900" y="117924"/>
                  <a:pt x="400115" y="102731"/>
                </a:cubicBezTo>
                <a:cubicBezTo>
                  <a:pt x="533865" y="37641"/>
                  <a:pt x="685896" y="22841"/>
                  <a:pt x="832378" y="38087"/>
                </a:cubicBezTo>
                <a:cubicBezTo>
                  <a:pt x="879558" y="43001"/>
                  <a:pt x="926242" y="51134"/>
                  <a:pt x="972544" y="61363"/>
                </a:cubicBezTo>
                <a:cubicBezTo>
                  <a:pt x="979940" y="63076"/>
                  <a:pt x="987279" y="58514"/>
                  <a:pt x="988991" y="51118"/>
                </a:cubicBezTo>
                <a:cubicBezTo>
                  <a:pt x="990704" y="43726"/>
                  <a:pt x="986137" y="36257"/>
                  <a:pt x="978746" y="34549"/>
                </a:cubicBezTo>
                <a:cubicBezTo>
                  <a:pt x="895520" y="14405"/>
                  <a:pt x="809704" y="1597"/>
                  <a:pt x="723965" y="14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15"/>
          <p:cNvSpPr txBox="1">
            <a:spLocks noGrp="1"/>
          </p:cNvSpPr>
          <p:nvPr>
            <p:ph type="title"/>
          </p:nvPr>
        </p:nvSpPr>
        <p:spPr>
          <a:xfrm>
            <a:off x="2370800" y="1606850"/>
            <a:ext cx="6542400" cy="32955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>
            <a:r>
              <a:rPr lang="th-TH"/>
              <a:t>คลิกเพื่อแก้ไขสไตล์ชื่อเรื่องต้นแบบ</a:t>
            </a:r>
            <a:endParaRPr/>
          </a:p>
        </p:txBody>
      </p:sp>
      <p:sp>
        <p:nvSpPr>
          <p:cNvPr id="193" name="Google Shape;193;p15"/>
          <p:cNvSpPr txBox="1">
            <a:spLocks noGrp="1"/>
          </p:cNvSpPr>
          <p:nvPr>
            <p:ph type="subTitle" idx="1"/>
          </p:nvPr>
        </p:nvSpPr>
        <p:spPr>
          <a:xfrm>
            <a:off x="1744900" y="5076499"/>
            <a:ext cx="8557200" cy="66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r>
              <a:rPr lang="th-TH"/>
              <a:t>คลิกเพื่อแก้ไขสไตล์ชื่อเรื่องรองต้นแบบ</a:t>
            </a:r>
            <a:endParaRPr/>
          </a:p>
        </p:txBody>
      </p:sp>
      <p:sp>
        <p:nvSpPr>
          <p:cNvPr id="2" name="Google Shape;102;p2">
            <a:extLst>
              <a:ext uri="{FF2B5EF4-FFF2-40B4-BE49-F238E27FC236}">
                <a16:creationId xmlns:a16="http://schemas.microsoft.com/office/drawing/2014/main" id="{A3F235C9-3274-9920-BE6D-1BE2FC03430A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0143123" y="5718478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155F3F06-A413-4A1D-B8C8-3FA2510685E2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8751875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6"/>
          <p:cNvSpPr/>
          <p:nvPr/>
        </p:nvSpPr>
        <p:spPr>
          <a:xfrm>
            <a:off x="1850013" y="960079"/>
            <a:ext cx="8051827" cy="4657311"/>
          </a:xfrm>
          <a:custGeom>
            <a:avLst/>
            <a:gdLst/>
            <a:ahLst/>
            <a:cxnLst/>
            <a:rect l="l" t="t" r="r" b="b"/>
            <a:pathLst>
              <a:path w="2558166" h="967753" extrusionOk="0">
                <a:moveTo>
                  <a:pt x="1660108" y="480"/>
                </a:moveTo>
                <a:cubicBezTo>
                  <a:pt x="1567649" y="-1099"/>
                  <a:pt x="1475149" y="1241"/>
                  <a:pt x="1382933" y="7183"/>
                </a:cubicBezTo>
                <a:cubicBezTo>
                  <a:pt x="1246997" y="15948"/>
                  <a:pt x="1111425" y="32011"/>
                  <a:pt x="977513" y="56898"/>
                </a:cubicBezTo>
                <a:cubicBezTo>
                  <a:pt x="864530" y="77888"/>
                  <a:pt x="752802" y="105452"/>
                  <a:pt x="642773" y="138493"/>
                </a:cubicBezTo>
                <a:cubicBezTo>
                  <a:pt x="563795" y="162214"/>
                  <a:pt x="485666" y="188438"/>
                  <a:pt x="409602" y="220467"/>
                </a:cubicBezTo>
                <a:cubicBezTo>
                  <a:pt x="326737" y="255378"/>
                  <a:pt x="245571" y="296499"/>
                  <a:pt x="172665" y="349505"/>
                </a:cubicBezTo>
                <a:cubicBezTo>
                  <a:pt x="124857" y="384274"/>
                  <a:pt x="79963" y="424934"/>
                  <a:pt x="46809" y="474236"/>
                </a:cubicBezTo>
                <a:cubicBezTo>
                  <a:pt x="18229" y="516737"/>
                  <a:pt x="-554" y="566359"/>
                  <a:pt x="12" y="618070"/>
                </a:cubicBezTo>
                <a:cubicBezTo>
                  <a:pt x="215" y="638857"/>
                  <a:pt x="3696" y="659231"/>
                  <a:pt x="11509" y="678541"/>
                </a:cubicBezTo>
                <a:cubicBezTo>
                  <a:pt x="20981" y="701911"/>
                  <a:pt x="35838" y="722690"/>
                  <a:pt x="53245" y="740781"/>
                </a:cubicBezTo>
                <a:cubicBezTo>
                  <a:pt x="75591" y="763968"/>
                  <a:pt x="102066" y="782885"/>
                  <a:pt x="129795" y="799098"/>
                </a:cubicBezTo>
                <a:cubicBezTo>
                  <a:pt x="176430" y="826374"/>
                  <a:pt x="227112" y="846619"/>
                  <a:pt x="278321" y="863487"/>
                </a:cubicBezTo>
                <a:cubicBezTo>
                  <a:pt x="359000" y="890075"/>
                  <a:pt x="442351" y="908523"/>
                  <a:pt x="525985" y="922946"/>
                </a:cubicBezTo>
                <a:cubicBezTo>
                  <a:pt x="631317" y="941102"/>
                  <a:pt x="737581" y="952417"/>
                  <a:pt x="844168" y="959630"/>
                </a:cubicBezTo>
                <a:cubicBezTo>
                  <a:pt x="1061795" y="974366"/>
                  <a:pt x="1280799" y="969273"/>
                  <a:pt x="1497293" y="942555"/>
                </a:cubicBezTo>
                <a:cubicBezTo>
                  <a:pt x="1556962" y="935188"/>
                  <a:pt x="1616469" y="926302"/>
                  <a:pt x="1675653" y="915733"/>
                </a:cubicBezTo>
                <a:cubicBezTo>
                  <a:pt x="1704718" y="910551"/>
                  <a:pt x="1733743" y="905155"/>
                  <a:pt x="1762566" y="898908"/>
                </a:cubicBezTo>
                <a:cubicBezTo>
                  <a:pt x="1852637" y="879405"/>
                  <a:pt x="1941453" y="855561"/>
                  <a:pt x="2029256" y="827560"/>
                </a:cubicBezTo>
                <a:cubicBezTo>
                  <a:pt x="2106819" y="802814"/>
                  <a:pt x="2183490" y="774247"/>
                  <a:pt x="2257450" y="740149"/>
                </a:cubicBezTo>
                <a:cubicBezTo>
                  <a:pt x="2315540" y="713375"/>
                  <a:pt x="2372497" y="683196"/>
                  <a:pt x="2424556" y="645901"/>
                </a:cubicBezTo>
                <a:cubicBezTo>
                  <a:pt x="2459856" y="620632"/>
                  <a:pt x="2493617" y="591640"/>
                  <a:pt x="2519566" y="556591"/>
                </a:cubicBezTo>
                <a:cubicBezTo>
                  <a:pt x="2535879" y="534553"/>
                  <a:pt x="2549036" y="509782"/>
                  <a:pt x="2554865" y="482838"/>
                </a:cubicBezTo>
                <a:cubicBezTo>
                  <a:pt x="2557658" y="470038"/>
                  <a:pt x="2558711" y="456825"/>
                  <a:pt x="2557901" y="443749"/>
                </a:cubicBezTo>
                <a:cubicBezTo>
                  <a:pt x="2553165" y="368325"/>
                  <a:pt x="2488233" y="317322"/>
                  <a:pt x="2426459" y="284735"/>
                </a:cubicBezTo>
                <a:cubicBezTo>
                  <a:pt x="2417270" y="279877"/>
                  <a:pt x="2407959" y="275275"/>
                  <a:pt x="2398527" y="270943"/>
                </a:cubicBezTo>
                <a:cubicBezTo>
                  <a:pt x="2386544" y="265458"/>
                  <a:pt x="2374359" y="260430"/>
                  <a:pt x="2362094" y="255637"/>
                </a:cubicBezTo>
                <a:cubicBezTo>
                  <a:pt x="2344605" y="248812"/>
                  <a:pt x="2326956" y="242626"/>
                  <a:pt x="2309063" y="236915"/>
                </a:cubicBezTo>
                <a:cubicBezTo>
                  <a:pt x="2285017" y="229223"/>
                  <a:pt x="2260566" y="222349"/>
                  <a:pt x="2236075" y="216168"/>
                </a:cubicBezTo>
                <a:cubicBezTo>
                  <a:pt x="2158432" y="196583"/>
                  <a:pt x="2079292" y="183184"/>
                  <a:pt x="1999907" y="173031"/>
                </a:cubicBezTo>
                <a:cubicBezTo>
                  <a:pt x="1911051" y="161664"/>
                  <a:pt x="1821709" y="154491"/>
                  <a:pt x="1732205" y="150386"/>
                </a:cubicBezTo>
                <a:cubicBezTo>
                  <a:pt x="1517128" y="140525"/>
                  <a:pt x="1300027" y="146738"/>
                  <a:pt x="1086286" y="173663"/>
                </a:cubicBezTo>
                <a:cubicBezTo>
                  <a:pt x="1078757" y="174557"/>
                  <a:pt x="1073373" y="181431"/>
                  <a:pt x="1074263" y="188969"/>
                </a:cubicBezTo>
                <a:cubicBezTo>
                  <a:pt x="1075154" y="196506"/>
                  <a:pt x="1082036" y="201882"/>
                  <a:pt x="1089565" y="200987"/>
                </a:cubicBezTo>
                <a:cubicBezTo>
                  <a:pt x="1295494" y="178030"/>
                  <a:pt x="1503891" y="174484"/>
                  <a:pt x="1710710" y="185932"/>
                </a:cubicBezTo>
                <a:cubicBezTo>
                  <a:pt x="1793494" y="190515"/>
                  <a:pt x="1876075" y="197692"/>
                  <a:pt x="1958293" y="208323"/>
                </a:cubicBezTo>
                <a:cubicBezTo>
                  <a:pt x="2037758" y="218605"/>
                  <a:pt x="2117020" y="232150"/>
                  <a:pt x="2194825" y="251463"/>
                </a:cubicBezTo>
                <a:cubicBezTo>
                  <a:pt x="2219316" y="257532"/>
                  <a:pt x="2243645" y="264126"/>
                  <a:pt x="2267691" y="271579"/>
                </a:cubicBezTo>
                <a:cubicBezTo>
                  <a:pt x="2287567" y="277720"/>
                  <a:pt x="2307201" y="284444"/>
                  <a:pt x="2326672" y="291819"/>
                </a:cubicBezTo>
                <a:cubicBezTo>
                  <a:pt x="2342339" y="297762"/>
                  <a:pt x="2357883" y="304211"/>
                  <a:pt x="2373064" y="311299"/>
                </a:cubicBezTo>
                <a:cubicBezTo>
                  <a:pt x="2383508" y="316157"/>
                  <a:pt x="2393750" y="321322"/>
                  <a:pt x="2403829" y="326860"/>
                </a:cubicBezTo>
                <a:cubicBezTo>
                  <a:pt x="2411562" y="331114"/>
                  <a:pt x="2419131" y="335640"/>
                  <a:pt x="2426580" y="340397"/>
                </a:cubicBezTo>
                <a:cubicBezTo>
                  <a:pt x="2464309" y="364463"/>
                  <a:pt x="2506288" y="400750"/>
                  <a:pt x="2506935" y="449316"/>
                </a:cubicBezTo>
                <a:cubicBezTo>
                  <a:pt x="2507016" y="455797"/>
                  <a:pt x="2506328" y="462326"/>
                  <a:pt x="2505033" y="468670"/>
                </a:cubicBezTo>
                <a:cubicBezTo>
                  <a:pt x="2500216" y="491922"/>
                  <a:pt x="2487100" y="512721"/>
                  <a:pt x="2472121" y="530784"/>
                </a:cubicBezTo>
                <a:cubicBezTo>
                  <a:pt x="2447225" y="560846"/>
                  <a:pt x="2415650" y="585155"/>
                  <a:pt x="2383184" y="606561"/>
                </a:cubicBezTo>
                <a:cubicBezTo>
                  <a:pt x="2331894" y="640416"/>
                  <a:pt x="2276232" y="667668"/>
                  <a:pt x="2219640" y="691442"/>
                </a:cubicBezTo>
                <a:cubicBezTo>
                  <a:pt x="2147381" y="721795"/>
                  <a:pt x="2072855" y="746723"/>
                  <a:pt x="1997479" y="768105"/>
                </a:cubicBezTo>
                <a:cubicBezTo>
                  <a:pt x="1913683" y="791880"/>
                  <a:pt x="1828591" y="810838"/>
                  <a:pt x="1743095" y="827435"/>
                </a:cubicBezTo>
                <a:cubicBezTo>
                  <a:pt x="1706783" y="834487"/>
                  <a:pt x="1670552" y="841372"/>
                  <a:pt x="1634038" y="847424"/>
                </a:cubicBezTo>
                <a:cubicBezTo>
                  <a:pt x="1543360" y="862455"/>
                  <a:pt x="1451953" y="874053"/>
                  <a:pt x="1360304" y="881323"/>
                </a:cubicBezTo>
                <a:cubicBezTo>
                  <a:pt x="1193318" y="894573"/>
                  <a:pt x="1025402" y="893375"/>
                  <a:pt x="858458" y="880441"/>
                </a:cubicBezTo>
                <a:cubicBezTo>
                  <a:pt x="762315" y="872992"/>
                  <a:pt x="666455" y="861160"/>
                  <a:pt x="571527" y="844133"/>
                </a:cubicBezTo>
                <a:cubicBezTo>
                  <a:pt x="490281" y="829560"/>
                  <a:pt x="409318" y="811348"/>
                  <a:pt x="330785" y="785690"/>
                </a:cubicBezTo>
                <a:cubicBezTo>
                  <a:pt x="289615" y="772230"/>
                  <a:pt x="249093" y="756653"/>
                  <a:pt x="210393" y="737113"/>
                </a:cubicBezTo>
                <a:cubicBezTo>
                  <a:pt x="178535" y="721038"/>
                  <a:pt x="146231" y="701923"/>
                  <a:pt x="121699" y="675630"/>
                </a:cubicBezTo>
                <a:cubicBezTo>
                  <a:pt x="110445" y="663579"/>
                  <a:pt x="100244" y="649147"/>
                  <a:pt x="97167" y="632619"/>
                </a:cubicBezTo>
                <a:cubicBezTo>
                  <a:pt x="93807" y="614645"/>
                  <a:pt x="97167" y="593850"/>
                  <a:pt x="102835" y="576702"/>
                </a:cubicBezTo>
                <a:cubicBezTo>
                  <a:pt x="107935" y="561335"/>
                  <a:pt x="115505" y="546839"/>
                  <a:pt x="124330" y="533314"/>
                </a:cubicBezTo>
                <a:cubicBezTo>
                  <a:pt x="137527" y="513130"/>
                  <a:pt x="153639" y="494934"/>
                  <a:pt x="171046" y="478284"/>
                </a:cubicBezTo>
                <a:cubicBezTo>
                  <a:pt x="214361" y="436787"/>
                  <a:pt x="265650" y="403746"/>
                  <a:pt x="318033" y="374931"/>
                </a:cubicBezTo>
                <a:cubicBezTo>
                  <a:pt x="389280" y="335737"/>
                  <a:pt x="464494" y="303915"/>
                  <a:pt x="541045" y="276639"/>
                </a:cubicBezTo>
                <a:cubicBezTo>
                  <a:pt x="625529" y="246525"/>
                  <a:pt x="712037" y="221880"/>
                  <a:pt x="799638" y="202631"/>
                </a:cubicBezTo>
                <a:cubicBezTo>
                  <a:pt x="840525" y="193644"/>
                  <a:pt x="881653" y="185851"/>
                  <a:pt x="922863" y="178342"/>
                </a:cubicBezTo>
                <a:cubicBezTo>
                  <a:pt x="992815" y="165595"/>
                  <a:pt x="1063131" y="155130"/>
                  <a:pt x="1133730" y="146589"/>
                </a:cubicBezTo>
                <a:cubicBezTo>
                  <a:pt x="1276346" y="129336"/>
                  <a:pt x="1419811" y="120405"/>
                  <a:pt x="1563439" y="120025"/>
                </a:cubicBezTo>
                <a:cubicBezTo>
                  <a:pt x="1683587" y="119709"/>
                  <a:pt x="1803897" y="125802"/>
                  <a:pt x="1923236" y="139634"/>
                </a:cubicBezTo>
                <a:cubicBezTo>
                  <a:pt x="1970073" y="145059"/>
                  <a:pt x="2016667" y="151904"/>
                  <a:pt x="2063140" y="159620"/>
                </a:cubicBezTo>
                <a:cubicBezTo>
                  <a:pt x="2097022" y="165093"/>
                  <a:pt x="2128922" y="142144"/>
                  <a:pt x="2134387" y="108261"/>
                </a:cubicBezTo>
                <a:cubicBezTo>
                  <a:pt x="2139851" y="74374"/>
                  <a:pt x="2116777" y="42382"/>
                  <a:pt x="2082894" y="36913"/>
                </a:cubicBezTo>
                <a:cubicBezTo>
                  <a:pt x="2034316" y="29290"/>
                  <a:pt x="1985658" y="22534"/>
                  <a:pt x="1936757" y="17304"/>
                </a:cubicBezTo>
                <a:cubicBezTo>
                  <a:pt x="1844864" y="7475"/>
                  <a:pt x="1752567" y="2059"/>
                  <a:pt x="1660108" y="48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16"/>
          <p:cNvSpPr txBox="1">
            <a:spLocks noGrp="1"/>
          </p:cNvSpPr>
          <p:nvPr>
            <p:ph type="title"/>
          </p:nvPr>
        </p:nvSpPr>
        <p:spPr>
          <a:xfrm>
            <a:off x="1554300" y="1007200"/>
            <a:ext cx="8778600" cy="4548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400"/>
              <a:buNone/>
              <a:defRPr sz="10000"/>
            </a:lvl1pPr>
            <a:lvl2pPr lvl="1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>
            <a:r>
              <a:rPr lang="th-TH"/>
              <a:t>คลิกเพื่อแก้ไขสไตล์ชื่อเรื่องต้นแบบ</a:t>
            </a:r>
            <a:endParaRPr/>
          </a:p>
        </p:txBody>
      </p:sp>
      <p:sp>
        <p:nvSpPr>
          <p:cNvPr id="2" name="Google Shape;102;p2">
            <a:extLst>
              <a:ext uri="{FF2B5EF4-FFF2-40B4-BE49-F238E27FC236}">
                <a16:creationId xmlns:a16="http://schemas.microsoft.com/office/drawing/2014/main" id="{6FFDF925-B9BF-E9FC-5EBB-42C724DBC7D8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0143123" y="5718478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155F3F06-A413-4A1D-B8C8-3FA2510685E2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8602429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image with Caption">
  <p:cSld name="Big image with Caption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7"/>
          <p:cNvSpPr>
            <a:spLocks noGrp="1"/>
          </p:cNvSpPr>
          <p:nvPr>
            <p:ph type="pic" idx="2"/>
          </p:nvPr>
        </p:nvSpPr>
        <p:spPr>
          <a:xfrm>
            <a:off x="18750" y="0"/>
            <a:ext cx="12192000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200" name="Google Shape;200;p17"/>
          <p:cNvSpPr txBox="1">
            <a:spLocks noGrp="1"/>
          </p:cNvSpPr>
          <p:nvPr>
            <p:ph type="body" idx="1"/>
          </p:nvPr>
        </p:nvSpPr>
        <p:spPr>
          <a:xfrm>
            <a:off x="1401675" y="5686642"/>
            <a:ext cx="7998300" cy="806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5000" b="1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1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2" name="Google Shape;102;p2">
            <a:extLst>
              <a:ext uri="{FF2B5EF4-FFF2-40B4-BE49-F238E27FC236}">
                <a16:creationId xmlns:a16="http://schemas.microsoft.com/office/drawing/2014/main" id="{ED898F27-9CE3-A8CD-BEC4-AB39D996D28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0143123" y="5718478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155F3F06-A413-4A1D-B8C8-3FA2510685E2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4295153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8"/>
          <p:cNvSpPr/>
          <p:nvPr/>
        </p:nvSpPr>
        <p:spPr>
          <a:xfrm rot="-284826" flipH="1">
            <a:off x="1446017" y="1656574"/>
            <a:ext cx="9196175" cy="3075866"/>
          </a:xfrm>
          <a:custGeom>
            <a:avLst/>
            <a:gdLst/>
            <a:ahLst/>
            <a:cxnLst/>
            <a:rect l="l" t="t" r="r" b="b"/>
            <a:pathLst>
              <a:path w="2558166" h="967753" extrusionOk="0">
                <a:moveTo>
                  <a:pt x="1660108" y="480"/>
                </a:moveTo>
                <a:cubicBezTo>
                  <a:pt x="1567649" y="-1099"/>
                  <a:pt x="1475149" y="1241"/>
                  <a:pt x="1382933" y="7183"/>
                </a:cubicBezTo>
                <a:cubicBezTo>
                  <a:pt x="1246997" y="15948"/>
                  <a:pt x="1111425" y="32011"/>
                  <a:pt x="977513" y="56898"/>
                </a:cubicBezTo>
                <a:cubicBezTo>
                  <a:pt x="864530" y="77888"/>
                  <a:pt x="752802" y="105452"/>
                  <a:pt x="642773" y="138493"/>
                </a:cubicBezTo>
                <a:cubicBezTo>
                  <a:pt x="563795" y="162214"/>
                  <a:pt x="485666" y="188438"/>
                  <a:pt x="409602" y="220467"/>
                </a:cubicBezTo>
                <a:cubicBezTo>
                  <a:pt x="326737" y="255378"/>
                  <a:pt x="245571" y="296499"/>
                  <a:pt x="172665" y="349505"/>
                </a:cubicBezTo>
                <a:cubicBezTo>
                  <a:pt x="124857" y="384274"/>
                  <a:pt x="79963" y="424934"/>
                  <a:pt x="46809" y="474236"/>
                </a:cubicBezTo>
                <a:cubicBezTo>
                  <a:pt x="18229" y="516737"/>
                  <a:pt x="-554" y="566359"/>
                  <a:pt x="12" y="618070"/>
                </a:cubicBezTo>
                <a:cubicBezTo>
                  <a:pt x="215" y="638857"/>
                  <a:pt x="3696" y="659231"/>
                  <a:pt x="11509" y="678541"/>
                </a:cubicBezTo>
                <a:cubicBezTo>
                  <a:pt x="20981" y="701911"/>
                  <a:pt x="35838" y="722690"/>
                  <a:pt x="53245" y="740781"/>
                </a:cubicBezTo>
                <a:cubicBezTo>
                  <a:pt x="75591" y="763968"/>
                  <a:pt x="102066" y="782885"/>
                  <a:pt x="129795" y="799098"/>
                </a:cubicBezTo>
                <a:cubicBezTo>
                  <a:pt x="176430" y="826374"/>
                  <a:pt x="227112" y="846619"/>
                  <a:pt x="278321" y="863487"/>
                </a:cubicBezTo>
                <a:cubicBezTo>
                  <a:pt x="359000" y="890075"/>
                  <a:pt x="442351" y="908523"/>
                  <a:pt x="525985" y="922946"/>
                </a:cubicBezTo>
                <a:cubicBezTo>
                  <a:pt x="631317" y="941102"/>
                  <a:pt x="737581" y="952417"/>
                  <a:pt x="844168" y="959630"/>
                </a:cubicBezTo>
                <a:cubicBezTo>
                  <a:pt x="1061795" y="974366"/>
                  <a:pt x="1280799" y="969273"/>
                  <a:pt x="1497293" y="942555"/>
                </a:cubicBezTo>
                <a:cubicBezTo>
                  <a:pt x="1556962" y="935188"/>
                  <a:pt x="1616469" y="926302"/>
                  <a:pt x="1675653" y="915733"/>
                </a:cubicBezTo>
                <a:cubicBezTo>
                  <a:pt x="1704718" y="910551"/>
                  <a:pt x="1733743" y="905155"/>
                  <a:pt x="1762566" y="898908"/>
                </a:cubicBezTo>
                <a:cubicBezTo>
                  <a:pt x="1852637" y="879405"/>
                  <a:pt x="1941453" y="855561"/>
                  <a:pt x="2029256" y="827560"/>
                </a:cubicBezTo>
                <a:cubicBezTo>
                  <a:pt x="2106819" y="802814"/>
                  <a:pt x="2183490" y="774247"/>
                  <a:pt x="2257450" y="740149"/>
                </a:cubicBezTo>
                <a:cubicBezTo>
                  <a:pt x="2315540" y="713375"/>
                  <a:pt x="2372497" y="683196"/>
                  <a:pt x="2424556" y="645901"/>
                </a:cubicBezTo>
                <a:cubicBezTo>
                  <a:pt x="2459856" y="620632"/>
                  <a:pt x="2493617" y="591640"/>
                  <a:pt x="2519566" y="556591"/>
                </a:cubicBezTo>
                <a:cubicBezTo>
                  <a:pt x="2535879" y="534553"/>
                  <a:pt x="2549036" y="509782"/>
                  <a:pt x="2554865" y="482838"/>
                </a:cubicBezTo>
                <a:cubicBezTo>
                  <a:pt x="2557658" y="470038"/>
                  <a:pt x="2558711" y="456825"/>
                  <a:pt x="2557901" y="443749"/>
                </a:cubicBezTo>
                <a:cubicBezTo>
                  <a:pt x="2553165" y="368325"/>
                  <a:pt x="2488233" y="317322"/>
                  <a:pt x="2426459" y="284735"/>
                </a:cubicBezTo>
                <a:cubicBezTo>
                  <a:pt x="2417270" y="279877"/>
                  <a:pt x="2407959" y="275275"/>
                  <a:pt x="2398527" y="270943"/>
                </a:cubicBezTo>
                <a:cubicBezTo>
                  <a:pt x="2386544" y="265458"/>
                  <a:pt x="2374359" y="260430"/>
                  <a:pt x="2362094" y="255637"/>
                </a:cubicBezTo>
                <a:cubicBezTo>
                  <a:pt x="2344605" y="248812"/>
                  <a:pt x="2326956" y="242626"/>
                  <a:pt x="2309063" y="236915"/>
                </a:cubicBezTo>
                <a:cubicBezTo>
                  <a:pt x="2285017" y="229223"/>
                  <a:pt x="2260566" y="222349"/>
                  <a:pt x="2236075" y="216168"/>
                </a:cubicBezTo>
                <a:cubicBezTo>
                  <a:pt x="2158432" y="196583"/>
                  <a:pt x="2079292" y="183184"/>
                  <a:pt x="1999907" y="173031"/>
                </a:cubicBezTo>
                <a:cubicBezTo>
                  <a:pt x="1911051" y="161664"/>
                  <a:pt x="1821709" y="154491"/>
                  <a:pt x="1732205" y="150386"/>
                </a:cubicBezTo>
                <a:cubicBezTo>
                  <a:pt x="1517128" y="140525"/>
                  <a:pt x="1300027" y="146738"/>
                  <a:pt x="1086286" y="173663"/>
                </a:cubicBezTo>
                <a:cubicBezTo>
                  <a:pt x="1078757" y="174557"/>
                  <a:pt x="1073373" y="181431"/>
                  <a:pt x="1074263" y="188969"/>
                </a:cubicBezTo>
                <a:cubicBezTo>
                  <a:pt x="1075154" y="196506"/>
                  <a:pt x="1082036" y="201882"/>
                  <a:pt x="1089565" y="200987"/>
                </a:cubicBezTo>
                <a:cubicBezTo>
                  <a:pt x="1295494" y="178030"/>
                  <a:pt x="1503891" y="174484"/>
                  <a:pt x="1710710" y="185932"/>
                </a:cubicBezTo>
                <a:cubicBezTo>
                  <a:pt x="1793494" y="190515"/>
                  <a:pt x="1876075" y="197692"/>
                  <a:pt x="1958293" y="208323"/>
                </a:cubicBezTo>
                <a:cubicBezTo>
                  <a:pt x="2037758" y="218605"/>
                  <a:pt x="2117020" y="232150"/>
                  <a:pt x="2194825" y="251463"/>
                </a:cubicBezTo>
                <a:cubicBezTo>
                  <a:pt x="2219316" y="257532"/>
                  <a:pt x="2243645" y="264126"/>
                  <a:pt x="2267691" y="271579"/>
                </a:cubicBezTo>
                <a:cubicBezTo>
                  <a:pt x="2287567" y="277720"/>
                  <a:pt x="2307201" y="284444"/>
                  <a:pt x="2326672" y="291819"/>
                </a:cubicBezTo>
                <a:cubicBezTo>
                  <a:pt x="2342339" y="297762"/>
                  <a:pt x="2357883" y="304211"/>
                  <a:pt x="2373064" y="311299"/>
                </a:cubicBezTo>
                <a:cubicBezTo>
                  <a:pt x="2383508" y="316157"/>
                  <a:pt x="2393750" y="321322"/>
                  <a:pt x="2403829" y="326860"/>
                </a:cubicBezTo>
                <a:cubicBezTo>
                  <a:pt x="2411562" y="331114"/>
                  <a:pt x="2419131" y="335640"/>
                  <a:pt x="2426580" y="340397"/>
                </a:cubicBezTo>
                <a:cubicBezTo>
                  <a:pt x="2464309" y="364463"/>
                  <a:pt x="2506288" y="400750"/>
                  <a:pt x="2506935" y="449316"/>
                </a:cubicBezTo>
                <a:cubicBezTo>
                  <a:pt x="2507016" y="455797"/>
                  <a:pt x="2506328" y="462326"/>
                  <a:pt x="2505033" y="468670"/>
                </a:cubicBezTo>
                <a:cubicBezTo>
                  <a:pt x="2500216" y="491922"/>
                  <a:pt x="2487100" y="512721"/>
                  <a:pt x="2472121" y="530784"/>
                </a:cubicBezTo>
                <a:cubicBezTo>
                  <a:pt x="2447225" y="560846"/>
                  <a:pt x="2415650" y="585155"/>
                  <a:pt x="2383184" y="606561"/>
                </a:cubicBezTo>
                <a:cubicBezTo>
                  <a:pt x="2331894" y="640416"/>
                  <a:pt x="2276232" y="667668"/>
                  <a:pt x="2219640" y="691442"/>
                </a:cubicBezTo>
                <a:cubicBezTo>
                  <a:pt x="2147381" y="721795"/>
                  <a:pt x="2072855" y="746723"/>
                  <a:pt x="1997479" y="768105"/>
                </a:cubicBezTo>
                <a:cubicBezTo>
                  <a:pt x="1913683" y="791880"/>
                  <a:pt x="1828591" y="810838"/>
                  <a:pt x="1743095" y="827435"/>
                </a:cubicBezTo>
                <a:cubicBezTo>
                  <a:pt x="1706783" y="834487"/>
                  <a:pt x="1670552" y="841372"/>
                  <a:pt x="1634038" y="847424"/>
                </a:cubicBezTo>
                <a:cubicBezTo>
                  <a:pt x="1543360" y="862455"/>
                  <a:pt x="1451953" y="874053"/>
                  <a:pt x="1360304" y="881323"/>
                </a:cubicBezTo>
                <a:cubicBezTo>
                  <a:pt x="1193318" y="894573"/>
                  <a:pt x="1025402" y="893375"/>
                  <a:pt x="858458" y="880441"/>
                </a:cubicBezTo>
                <a:cubicBezTo>
                  <a:pt x="762315" y="872992"/>
                  <a:pt x="666455" y="861160"/>
                  <a:pt x="571527" y="844133"/>
                </a:cubicBezTo>
                <a:cubicBezTo>
                  <a:pt x="490281" y="829560"/>
                  <a:pt x="409318" y="811348"/>
                  <a:pt x="330785" y="785690"/>
                </a:cubicBezTo>
                <a:cubicBezTo>
                  <a:pt x="289615" y="772230"/>
                  <a:pt x="249093" y="756653"/>
                  <a:pt x="210393" y="737113"/>
                </a:cubicBezTo>
                <a:cubicBezTo>
                  <a:pt x="178535" y="721038"/>
                  <a:pt x="146231" y="701923"/>
                  <a:pt x="121699" y="675630"/>
                </a:cubicBezTo>
                <a:cubicBezTo>
                  <a:pt x="110445" y="663579"/>
                  <a:pt x="100244" y="649147"/>
                  <a:pt x="97167" y="632619"/>
                </a:cubicBezTo>
                <a:cubicBezTo>
                  <a:pt x="93807" y="614645"/>
                  <a:pt x="97167" y="593850"/>
                  <a:pt x="102835" y="576702"/>
                </a:cubicBezTo>
                <a:cubicBezTo>
                  <a:pt x="107935" y="561335"/>
                  <a:pt x="115505" y="546839"/>
                  <a:pt x="124330" y="533314"/>
                </a:cubicBezTo>
                <a:cubicBezTo>
                  <a:pt x="137527" y="513130"/>
                  <a:pt x="153639" y="494934"/>
                  <a:pt x="171046" y="478284"/>
                </a:cubicBezTo>
                <a:cubicBezTo>
                  <a:pt x="214361" y="436787"/>
                  <a:pt x="265650" y="403746"/>
                  <a:pt x="318033" y="374931"/>
                </a:cubicBezTo>
                <a:cubicBezTo>
                  <a:pt x="389280" y="335737"/>
                  <a:pt x="464494" y="303915"/>
                  <a:pt x="541045" y="276639"/>
                </a:cubicBezTo>
                <a:cubicBezTo>
                  <a:pt x="625529" y="246525"/>
                  <a:pt x="712037" y="221880"/>
                  <a:pt x="799638" y="202631"/>
                </a:cubicBezTo>
                <a:cubicBezTo>
                  <a:pt x="840525" y="193644"/>
                  <a:pt x="881653" y="185851"/>
                  <a:pt x="922863" y="178342"/>
                </a:cubicBezTo>
                <a:cubicBezTo>
                  <a:pt x="992815" y="165595"/>
                  <a:pt x="1063131" y="155130"/>
                  <a:pt x="1133730" y="146589"/>
                </a:cubicBezTo>
                <a:cubicBezTo>
                  <a:pt x="1276346" y="129336"/>
                  <a:pt x="1419811" y="120405"/>
                  <a:pt x="1563439" y="120025"/>
                </a:cubicBezTo>
                <a:cubicBezTo>
                  <a:pt x="1683587" y="119709"/>
                  <a:pt x="1803897" y="125802"/>
                  <a:pt x="1923236" y="139634"/>
                </a:cubicBezTo>
                <a:cubicBezTo>
                  <a:pt x="1970073" y="145059"/>
                  <a:pt x="2016667" y="151904"/>
                  <a:pt x="2063140" y="159620"/>
                </a:cubicBezTo>
                <a:cubicBezTo>
                  <a:pt x="2097022" y="165093"/>
                  <a:pt x="2128922" y="142144"/>
                  <a:pt x="2134387" y="108261"/>
                </a:cubicBezTo>
                <a:cubicBezTo>
                  <a:pt x="2139851" y="74374"/>
                  <a:pt x="2116777" y="42382"/>
                  <a:pt x="2082894" y="36913"/>
                </a:cubicBezTo>
                <a:cubicBezTo>
                  <a:pt x="2034316" y="29290"/>
                  <a:pt x="1985658" y="22534"/>
                  <a:pt x="1936757" y="17304"/>
                </a:cubicBezTo>
                <a:cubicBezTo>
                  <a:pt x="1844864" y="7475"/>
                  <a:pt x="1752567" y="2059"/>
                  <a:pt x="1660108" y="48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18"/>
          <p:cNvSpPr txBox="1">
            <a:spLocks noGrp="1"/>
          </p:cNvSpPr>
          <p:nvPr>
            <p:ph type="title" hasCustomPrompt="1"/>
          </p:nvPr>
        </p:nvSpPr>
        <p:spPr>
          <a:xfrm>
            <a:off x="1536750" y="1993750"/>
            <a:ext cx="9014700" cy="2553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205" name="Google Shape;205;p18"/>
          <p:cNvSpPr txBox="1">
            <a:spLocks noGrp="1"/>
          </p:cNvSpPr>
          <p:nvPr>
            <p:ph type="body" idx="1"/>
          </p:nvPr>
        </p:nvSpPr>
        <p:spPr>
          <a:xfrm>
            <a:off x="1536750" y="5077350"/>
            <a:ext cx="9014700" cy="468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ctr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ctr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ctr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ctr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ctr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ctr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2" name="Google Shape;102;p2">
            <a:extLst>
              <a:ext uri="{FF2B5EF4-FFF2-40B4-BE49-F238E27FC236}">
                <a16:creationId xmlns:a16="http://schemas.microsoft.com/office/drawing/2014/main" id="{BDB73E5E-55C1-CAED-9407-31D15CE71ED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0143123" y="5718478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155F3F06-A413-4A1D-B8C8-3FA2510685E2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8558052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02;p2">
            <a:extLst>
              <a:ext uri="{FF2B5EF4-FFF2-40B4-BE49-F238E27FC236}">
                <a16:creationId xmlns:a16="http://schemas.microsoft.com/office/drawing/2014/main" id="{9BF25C1D-FD64-AD55-2EEE-62F8CADE2F7B}"/>
              </a:ext>
            </a:extLst>
          </p:cNvPr>
          <p:cNvSpPr txBox="1">
            <a:spLocks/>
          </p:cNvSpPr>
          <p:nvPr userDrawn="1"/>
        </p:nvSpPr>
        <p:spPr>
          <a:xfrm>
            <a:off x="10143123" y="5718478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155F3F06-A413-4A1D-B8C8-3FA2510685E2}" type="slidenum">
              <a:rPr lang="th-TH" smtClean="0"/>
              <a:pPr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54298714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 SlidesMania - Do not remove">
  <p:cSld name="Z SlidesMania - Do not remove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155F3F06-A413-4A1D-B8C8-3FA2510685E2}" type="slidenum">
              <a:rPr lang="th-TH" smtClean="0"/>
              <a:t>‹#›</a:t>
            </a:fld>
            <a:endParaRPr lang="th-TH"/>
          </a:p>
        </p:txBody>
      </p:sp>
      <p:grpSp>
        <p:nvGrpSpPr>
          <p:cNvPr id="211" name="Google Shape;211;p20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12" name="Google Shape;212;p2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0"/>
            <p:cNvSpPr txBox="1"/>
            <p:nvPr/>
          </p:nvSpPr>
          <p:spPr>
            <a:xfrm>
              <a:off x="463500" y="2858044"/>
              <a:ext cx="8956500" cy="383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600" b="1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Free </a:t>
              </a:r>
              <a:r>
                <a:rPr lang="en" sz="36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themes and templates for </a:t>
              </a:r>
              <a:r>
                <a:rPr lang="en" sz="3600" b="1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Google Slides</a:t>
              </a:r>
              <a:r>
                <a:rPr lang="en" sz="36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 or </a:t>
              </a:r>
              <a:r>
                <a:rPr lang="en" sz="3600" b="1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PowerPoint</a:t>
              </a:r>
              <a:endParaRPr sz="3600" b="1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b="1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b="1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b="1">
                  <a:solidFill>
                    <a:srgbClr val="FFCB25"/>
                  </a:solidFill>
                  <a:latin typeface="Poppins"/>
                  <a:ea typeface="Poppins"/>
                  <a:cs typeface="Poppins"/>
                  <a:sym typeface="Poppins"/>
                </a:rPr>
                <a:t>NOT to be sold as is or modified!</a:t>
              </a:r>
              <a:endParaRPr sz="3000" b="1">
                <a:solidFill>
                  <a:srgbClr val="FFCB25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7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Read </a:t>
              </a:r>
              <a:r>
                <a:rPr lang="en" sz="2700" u="sng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  <a:hlinkClick r:id="rId2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FAQ</a:t>
              </a:r>
              <a:r>
                <a:rPr lang="en" sz="4400" b="1">
                  <a:solidFill>
                    <a:srgbClr val="FFCB25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" sz="27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on slidesmania.com</a:t>
              </a:r>
              <a:endParaRPr sz="2700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Do not remove the slidesmania.com text on the sides.</a:t>
              </a:r>
              <a:endParaRPr sz="2000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cxnSp>
          <p:nvCxnSpPr>
            <p:cNvPr id="214" name="Google Shape;214;p20"/>
            <p:cNvCxnSpPr/>
            <p:nvPr/>
          </p:nvCxnSpPr>
          <p:spPr>
            <a:xfrm>
              <a:off x="10423367" y="5688858"/>
              <a:ext cx="1495200" cy="12900"/>
            </a:xfrm>
            <a:prstGeom prst="straightConnector1">
              <a:avLst/>
            </a:prstGeom>
            <a:noFill/>
            <a:ln w="38100" cap="flat" cmpd="sng">
              <a:solidFill>
                <a:srgbClr val="FFCB2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pic>
          <p:nvPicPr>
            <p:cNvPr id="215" name="Google Shape;215;p20">
              <a:hlinkClick r:id="rId3"/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982558" y="5912306"/>
              <a:ext cx="713232" cy="63786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6" name="Google Shape;216;p20">
              <a:hlinkClick r:id="rId5"/>
            </p:cNvPr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9764428" y="5916798"/>
              <a:ext cx="708660" cy="62887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7" name="Google Shape;217;p20">
              <a:hlinkClick r:id="rId7"/>
            </p:cNvPr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10541715" y="5905569"/>
              <a:ext cx="612648" cy="62438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8" name="Google Shape;218;p20">
              <a:hlinkClick r:id="rId9"/>
            </p:cNvPr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11219049" y="5916799"/>
              <a:ext cx="699516" cy="60192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9" name="Google Shape;219;p20"/>
            <p:cNvSpPr txBox="1"/>
            <p:nvPr/>
          </p:nvSpPr>
          <p:spPr>
            <a:xfrm>
              <a:off x="7072500" y="4813375"/>
              <a:ext cx="4915500" cy="100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rgbClr val="252525"/>
                  </a:solidFill>
                  <a:latin typeface="Homemade Apple"/>
                  <a:ea typeface="Homemade Apple"/>
                  <a:cs typeface="Homemade Apple"/>
                  <a:sym typeface="Homemade Apple"/>
                </a:rPr>
                <a:t>Sharing is caring!</a:t>
              </a:r>
              <a:endParaRPr sz="2400" b="1">
                <a:solidFill>
                  <a:srgbClr val="252525"/>
                </a:solidFill>
                <a:latin typeface="Homemade Apple"/>
                <a:ea typeface="Homemade Apple"/>
                <a:cs typeface="Homemade Apple"/>
                <a:sym typeface="Homemade Apple"/>
              </a:endParaRPr>
            </a:p>
          </p:txBody>
        </p:sp>
      </p:grpSp>
      <p:pic>
        <p:nvPicPr>
          <p:cNvPr id="220" name="Google Shape;220;p20"/>
          <p:cNvPicPr preferRelativeResize="0"/>
          <p:nvPr/>
        </p:nvPicPr>
        <p:blipFill rotWithShape="1">
          <a:blip r:embed="rId11">
            <a:alphaModFix/>
          </a:blip>
          <a:srcRect t="16256" b="20906"/>
          <a:stretch/>
        </p:blipFill>
        <p:spPr>
          <a:xfrm>
            <a:off x="125075" y="493725"/>
            <a:ext cx="8239800" cy="20711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604533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4"/>
          <p:cNvSpPr txBox="1">
            <a:spLocks noGrp="1"/>
          </p:cNvSpPr>
          <p:nvPr>
            <p:ph type="title"/>
          </p:nvPr>
        </p:nvSpPr>
        <p:spPr>
          <a:xfrm>
            <a:off x="1760350" y="1427600"/>
            <a:ext cx="84759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th-TH"/>
              <a:t>คลิกเพื่อแก้ไขสไตล์ชื่อเรื่องต้นแบบ</a:t>
            </a:r>
            <a:endParaRPr/>
          </a:p>
        </p:txBody>
      </p:sp>
      <p:sp>
        <p:nvSpPr>
          <p:cNvPr id="109" name="Google Shape;109;p4"/>
          <p:cNvSpPr txBox="1">
            <a:spLocks noGrp="1"/>
          </p:cNvSpPr>
          <p:nvPr>
            <p:ph type="body" idx="1"/>
          </p:nvPr>
        </p:nvSpPr>
        <p:spPr>
          <a:xfrm>
            <a:off x="1760350" y="2574300"/>
            <a:ext cx="8475900" cy="2635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latin typeface="+mj-lt"/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2" name="Google Shape;102;p2">
            <a:extLst>
              <a:ext uri="{FF2B5EF4-FFF2-40B4-BE49-F238E27FC236}">
                <a16:creationId xmlns:a16="http://schemas.microsoft.com/office/drawing/2014/main" id="{D38BA97F-5660-93A0-B2E2-F9760866D0F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0143123" y="5718478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155F3F06-A413-4A1D-B8C8-3FA2510685E2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8074992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boxes">
  <p:cSld name="Six boxes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5"/>
          <p:cNvSpPr txBox="1">
            <a:spLocks noGrp="1"/>
          </p:cNvSpPr>
          <p:nvPr>
            <p:ph type="title"/>
          </p:nvPr>
        </p:nvSpPr>
        <p:spPr>
          <a:xfrm>
            <a:off x="1688950" y="1023500"/>
            <a:ext cx="8589900" cy="787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th-TH"/>
              <a:t>คลิกเพื่อแก้ไขสไตล์ชื่อเรื่องต้นแบบ</a:t>
            </a:r>
            <a:endParaRPr/>
          </a:p>
        </p:txBody>
      </p:sp>
      <p:sp>
        <p:nvSpPr>
          <p:cNvPr id="113" name="Google Shape;113;p5"/>
          <p:cNvSpPr txBox="1">
            <a:spLocks noGrp="1"/>
          </p:cNvSpPr>
          <p:nvPr>
            <p:ph type="subTitle" idx="1"/>
          </p:nvPr>
        </p:nvSpPr>
        <p:spPr>
          <a:xfrm>
            <a:off x="1688935" y="2349950"/>
            <a:ext cx="2728200" cy="3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 b="1">
                <a:latin typeface="Sriracha"/>
                <a:ea typeface="Sriracha"/>
                <a:cs typeface="Sriracha"/>
                <a:sym typeface="Srirach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rPr lang="th-TH"/>
              <a:t>คลิกเพื่อแก้ไขสไตล์ชื่อเรื่องรองต้นแบบ</a:t>
            </a:r>
            <a:endParaRPr/>
          </a:p>
        </p:txBody>
      </p:sp>
      <p:sp>
        <p:nvSpPr>
          <p:cNvPr id="114" name="Google Shape;114;p5"/>
          <p:cNvSpPr txBox="1">
            <a:spLocks noGrp="1"/>
          </p:cNvSpPr>
          <p:nvPr>
            <p:ph type="body" idx="2"/>
          </p:nvPr>
        </p:nvSpPr>
        <p:spPr>
          <a:xfrm>
            <a:off x="1688960" y="2794778"/>
            <a:ext cx="2728200" cy="943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115" name="Google Shape;115;p5"/>
          <p:cNvSpPr txBox="1">
            <a:spLocks noGrp="1"/>
          </p:cNvSpPr>
          <p:nvPr>
            <p:ph type="subTitle" idx="3"/>
          </p:nvPr>
        </p:nvSpPr>
        <p:spPr>
          <a:xfrm>
            <a:off x="4619806" y="2349950"/>
            <a:ext cx="2728200" cy="3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 b="1">
                <a:latin typeface="Sriracha"/>
                <a:ea typeface="Sriracha"/>
                <a:cs typeface="Sriracha"/>
                <a:sym typeface="Srirach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rPr lang="th-TH"/>
              <a:t>คลิกเพื่อแก้ไขสไตล์ชื่อเรื่องรองต้นแบบ</a:t>
            </a:r>
            <a:endParaRPr/>
          </a:p>
        </p:txBody>
      </p:sp>
      <p:sp>
        <p:nvSpPr>
          <p:cNvPr id="116" name="Google Shape;116;p5"/>
          <p:cNvSpPr txBox="1">
            <a:spLocks noGrp="1"/>
          </p:cNvSpPr>
          <p:nvPr>
            <p:ph type="body" idx="4"/>
          </p:nvPr>
        </p:nvSpPr>
        <p:spPr>
          <a:xfrm>
            <a:off x="4619831" y="2794778"/>
            <a:ext cx="2728200" cy="943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117" name="Google Shape;117;p5"/>
          <p:cNvSpPr txBox="1">
            <a:spLocks noGrp="1"/>
          </p:cNvSpPr>
          <p:nvPr>
            <p:ph type="subTitle" idx="5"/>
          </p:nvPr>
        </p:nvSpPr>
        <p:spPr>
          <a:xfrm>
            <a:off x="7550696" y="2349950"/>
            <a:ext cx="2728200" cy="3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 b="1">
                <a:latin typeface="Sriracha"/>
                <a:ea typeface="Sriracha"/>
                <a:cs typeface="Sriracha"/>
                <a:sym typeface="Srirach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rPr lang="th-TH"/>
              <a:t>คลิกเพื่อแก้ไขสไตล์ชื่อเรื่องรองต้นแบบ</a:t>
            </a:r>
            <a:endParaRPr/>
          </a:p>
        </p:txBody>
      </p:sp>
      <p:sp>
        <p:nvSpPr>
          <p:cNvPr id="118" name="Google Shape;118;p5"/>
          <p:cNvSpPr txBox="1">
            <a:spLocks noGrp="1"/>
          </p:cNvSpPr>
          <p:nvPr>
            <p:ph type="body" idx="6"/>
          </p:nvPr>
        </p:nvSpPr>
        <p:spPr>
          <a:xfrm>
            <a:off x="7550721" y="2794778"/>
            <a:ext cx="2728200" cy="943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119" name="Google Shape;119;p5"/>
          <p:cNvSpPr txBox="1">
            <a:spLocks noGrp="1"/>
          </p:cNvSpPr>
          <p:nvPr>
            <p:ph type="subTitle" idx="7"/>
          </p:nvPr>
        </p:nvSpPr>
        <p:spPr>
          <a:xfrm>
            <a:off x="1688888" y="3836878"/>
            <a:ext cx="2728200" cy="3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 b="1">
                <a:latin typeface="Sriracha"/>
                <a:ea typeface="Sriracha"/>
                <a:cs typeface="Sriracha"/>
                <a:sym typeface="Srirach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rPr lang="th-TH"/>
              <a:t>คลิกเพื่อแก้ไขสไตล์ชื่อเรื่องรองต้นแบบ</a:t>
            </a:r>
            <a:endParaRPr/>
          </a:p>
        </p:txBody>
      </p:sp>
      <p:sp>
        <p:nvSpPr>
          <p:cNvPr id="120" name="Google Shape;120;p5"/>
          <p:cNvSpPr txBox="1">
            <a:spLocks noGrp="1"/>
          </p:cNvSpPr>
          <p:nvPr>
            <p:ph type="body" idx="8"/>
          </p:nvPr>
        </p:nvSpPr>
        <p:spPr>
          <a:xfrm>
            <a:off x="1688913" y="4281706"/>
            <a:ext cx="2728200" cy="943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121" name="Google Shape;121;p5"/>
          <p:cNvSpPr txBox="1">
            <a:spLocks noGrp="1"/>
          </p:cNvSpPr>
          <p:nvPr>
            <p:ph type="subTitle" idx="9"/>
          </p:nvPr>
        </p:nvSpPr>
        <p:spPr>
          <a:xfrm>
            <a:off x="4619758" y="3836878"/>
            <a:ext cx="2728200" cy="3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 b="1">
                <a:latin typeface="Sriracha"/>
                <a:ea typeface="Sriracha"/>
                <a:cs typeface="Sriracha"/>
                <a:sym typeface="Srirach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rPr lang="th-TH"/>
              <a:t>คลิกเพื่อแก้ไขสไตล์ชื่อเรื่องรองต้นแบบ</a:t>
            </a:r>
            <a:endParaRPr/>
          </a:p>
        </p:txBody>
      </p:sp>
      <p:sp>
        <p:nvSpPr>
          <p:cNvPr id="122" name="Google Shape;122;p5"/>
          <p:cNvSpPr txBox="1">
            <a:spLocks noGrp="1"/>
          </p:cNvSpPr>
          <p:nvPr>
            <p:ph type="body" idx="13"/>
          </p:nvPr>
        </p:nvSpPr>
        <p:spPr>
          <a:xfrm>
            <a:off x="4619784" y="4281706"/>
            <a:ext cx="2728200" cy="943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123" name="Google Shape;123;p5"/>
          <p:cNvSpPr txBox="1">
            <a:spLocks noGrp="1"/>
          </p:cNvSpPr>
          <p:nvPr>
            <p:ph type="subTitle" idx="14"/>
          </p:nvPr>
        </p:nvSpPr>
        <p:spPr>
          <a:xfrm>
            <a:off x="7550649" y="3836878"/>
            <a:ext cx="2728200" cy="3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 b="1">
                <a:latin typeface="Sriracha"/>
                <a:ea typeface="Sriracha"/>
                <a:cs typeface="Sriracha"/>
                <a:sym typeface="Srirach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rPr lang="th-TH"/>
              <a:t>คลิกเพื่อแก้ไขสไตล์ชื่อเรื่องรองต้นแบบ</a:t>
            </a:r>
            <a:endParaRPr/>
          </a:p>
        </p:txBody>
      </p:sp>
      <p:sp>
        <p:nvSpPr>
          <p:cNvPr id="124" name="Google Shape;124;p5"/>
          <p:cNvSpPr txBox="1">
            <a:spLocks noGrp="1"/>
          </p:cNvSpPr>
          <p:nvPr>
            <p:ph type="body" idx="15"/>
          </p:nvPr>
        </p:nvSpPr>
        <p:spPr>
          <a:xfrm>
            <a:off x="7550674" y="4281706"/>
            <a:ext cx="2728200" cy="943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2" name="Google Shape;102;p2">
            <a:extLst>
              <a:ext uri="{FF2B5EF4-FFF2-40B4-BE49-F238E27FC236}">
                <a16:creationId xmlns:a16="http://schemas.microsoft.com/office/drawing/2014/main" id="{36A3B75B-9639-BC6A-E9B7-3A2B688889F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0143123" y="5718478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155F3F06-A413-4A1D-B8C8-3FA2510685E2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1966245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ubtitle and text">
  <p:cSld name="Title subtitle and text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6"/>
          <p:cNvSpPr txBox="1">
            <a:spLocks noGrp="1"/>
          </p:cNvSpPr>
          <p:nvPr>
            <p:ph type="title"/>
          </p:nvPr>
        </p:nvSpPr>
        <p:spPr>
          <a:xfrm>
            <a:off x="2002590" y="1808675"/>
            <a:ext cx="7038300" cy="175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th-TH"/>
              <a:t>คลิกเพื่อแก้ไขสไตล์ชื่อเรื่องต้นแบบ</a:t>
            </a:r>
            <a:endParaRPr/>
          </a:p>
        </p:txBody>
      </p:sp>
      <p:sp>
        <p:nvSpPr>
          <p:cNvPr id="127" name="Google Shape;127;p6"/>
          <p:cNvSpPr txBox="1">
            <a:spLocks noGrp="1"/>
          </p:cNvSpPr>
          <p:nvPr>
            <p:ph type="subTitle" idx="1"/>
          </p:nvPr>
        </p:nvSpPr>
        <p:spPr>
          <a:xfrm>
            <a:off x="2002563" y="3562173"/>
            <a:ext cx="7038300" cy="530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rPr lang="th-TH"/>
              <a:t>คลิกเพื่อแก้ไขสไตล์ชื่อเรื่องรองต้นแบบ</a:t>
            </a:r>
            <a:endParaRPr/>
          </a:p>
        </p:txBody>
      </p:sp>
      <p:sp>
        <p:nvSpPr>
          <p:cNvPr id="128" name="Google Shape;128;p6"/>
          <p:cNvSpPr txBox="1">
            <a:spLocks noGrp="1"/>
          </p:cNvSpPr>
          <p:nvPr>
            <p:ph type="body" idx="2"/>
          </p:nvPr>
        </p:nvSpPr>
        <p:spPr>
          <a:xfrm>
            <a:off x="7940625" y="4491450"/>
            <a:ext cx="2307000" cy="1695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2" name="Google Shape;102;p2">
            <a:extLst>
              <a:ext uri="{FF2B5EF4-FFF2-40B4-BE49-F238E27FC236}">
                <a16:creationId xmlns:a16="http://schemas.microsoft.com/office/drawing/2014/main" id="{2096C175-499C-469F-2A75-63EAD2E787D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0143123" y="5718478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155F3F06-A413-4A1D-B8C8-3FA2510685E2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1488327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boxes">
  <p:cSld name="Four boxes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7"/>
          <p:cNvSpPr txBox="1">
            <a:spLocks noGrp="1"/>
          </p:cNvSpPr>
          <p:nvPr>
            <p:ph type="title"/>
          </p:nvPr>
        </p:nvSpPr>
        <p:spPr>
          <a:xfrm>
            <a:off x="2388350" y="1239938"/>
            <a:ext cx="7146000" cy="6666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th-TH"/>
              <a:t>คลิกเพื่อแก้ไขสไตล์ชื่อเรื่องต้นแบบ</a:t>
            </a:r>
            <a:endParaRPr/>
          </a:p>
        </p:txBody>
      </p:sp>
      <p:sp>
        <p:nvSpPr>
          <p:cNvPr id="131" name="Google Shape;131;p7"/>
          <p:cNvSpPr txBox="1">
            <a:spLocks noGrp="1"/>
          </p:cNvSpPr>
          <p:nvPr>
            <p:ph type="subTitle" idx="1"/>
          </p:nvPr>
        </p:nvSpPr>
        <p:spPr>
          <a:xfrm>
            <a:off x="3135625" y="2112038"/>
            <a:ext cx="6398700" cy="296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riracha"/>
                <a:ea typeface="Sriracha"/>
                <a:cs typeface="Sriracha"/>
                <a:sym typeface="Srirach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rPr lang="th-TH"/>
              <a:t>คลิกเพื่อแก้ไขสไตล์ชื่อเรื่องรองต้นแบบ</a:t>
            </a:r>
            <a:endParaRPr/>
          </a:p>
        </p:txBody>
      </p:sp>
      <p:sp>
        <p:nvSpPr>
          <p:cNvPr id="132" name="Google Shape;132;p7"/>
          <p:cNvSpPr txBox="1">
            <a:spLocks noGrp="1"/>
          </p:cNvSpPr>
          <p:nvPr>
            <p:ph type="body" idx="2"/>
          </p:nvPr>
        </p:nvSpPr>
        <p:spPr>
          <a:xfrm>
            <a:off x="3135625" y="2389091"/>
            <a:ext cx="6398700" cy="536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6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133" name="Google Shape;133;p7"/>
          <p:cNvSpPr txBox="1">
            <a:spLocks noGrp="1"/>
          </p:cNvSpPr>
          <p:nvPr>
            <p:ph type="subTitle" idx="3"/>
          </p:nvPr>
        </p:nvSpPr>
        <p:spPr>
          <a:xfrm>
            <a:off x="3135625" y="2982345"/>
            <a:ext cx="6398700" cy="296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riracha"/>
                <a:ea typeface="Sriracha"/>
                <a:cs typeface="Sriracha"/>
                <a:sym typeface="Srirach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rPr lang="th-TH"/>
              <a:t>คลิกเพื่อแก้ไขสไตล์ชื่อเรื่องรองต้นแบบ</a:t>
            </a:r>
            <a:endParaRPr/>
          </a:p>
        </p:txBody>
      </p:sp>
      <p:sp>
        <p:nvSpPr>
          <p:cNvPr id="134" name="Google Shape;134;p7"/>
          <p:cNvSpPr txBox="1">
            <a:spLocks noGrp="1"/>
          </p:cNvSpPr>
          <p:nvPr>
            <p:ph type="body" idx="4"/>
          </p:nvPr>
        </p:nvSpPr>
        <p:spPr>
          <a:xfrm>
            <a:off x="3135625" y="3259398"/>
            <a:ext cx="6398700" cy="536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6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135" name="Google Shape;135;p7"/>
          <p:cNvSpPr txBox="1">
            <a:spLocks noGrp="1"/>
          </p:cNvSpPr>
          <p:nvPr>
            <p:ph type="subTitle" idx="5"/>
          </p:nvPr>
        </p:nvSpPr>
        <p:spPr>
          <a:xfrm>
            <a:off x="3135625" y="3852652"/>
            <a:ext cx="6398700" cy="296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riracha"/>
                <a:ea typeface="Sriracha"/>
                <a:cs typeface="Sriracha"/>
                <a:sym typeface="Srirach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rPr lang="th-TH"/>
              <a:t>คลิกเพื่อแก้ไขสไตล์ชื่อเรื่องรองต้นแบบ</a:t>
            </a:r>
            <a:endParaRPr/>
          </a:p>
        </p:txBody>
      </p:sp>
      <p:sp>
        <p:nvSpPr>
          <p:cNvPr id="136" name="Google Shape;136;p7"/>
          <p:cNvSpPr txBox="1">
            <a:spLocks noGrp="1"/>
          </p:cNvSpPr>
          <p:nvPr>
            <p:ph type="body" idx="6"/>
          </p:nvPr>
        </p:nvSpPr>
        <p:spPr>
          <a:xfrm>
            <a:off x="3135625" y="4129705"/>
            <a:ext cx="6398700" cy="536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6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137" name="Google Shape;137;p7"/>
          <p:cNvSpPr txBox="1">
            <a:spLocks noGrp="1"/>
          </p:cNvSpPr>
          <p:nvPr>
            <p:ph type="body" idx="7"/>
          </p:nvPr>
        </p:nvSpPr>
        <p:spPr>
          <a:xfrm>
            <a:off x="3135625" y="5000012"/>
            <a:ext cx="6398700" cy="536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6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138" name="Google Shape;138;p7"/>
          <p:cNvSpPr txBox="1">
            <a:spLocks noGrp="1"/>
          </p:cNvSpPr>
          <p:nvPr>
            <p:ph type="subTitle" idx="8"/>
          </p:nvPr>
        </p:nvSpPr>
        <p:spPr>
          <a:xfrm>
            <a:off x="3135625" y="4722959"/>
            <a:ext cx="6398700" cy="296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riracha"/>
                <a:ea typeface="Sriracha"/>
                <a:cs typeface="Sriracha"/>
                <a:sym typeface="Srirach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rPr lang="th-TH"/>
              <a:t>คลิกเพื่อแก้ไขสไตล์ชื่อเรื่องรองต้นแบบ</a:t>
            </a:r>
            <a:endParaRPr/>
          </a:p>
        </p:txBody>
      </p:sp>
      <p:sp>
        <p:nvSpPr>
          <p:cNvPr id="2" name="Google Shape;102;p2">
            <a:extLst>
              <a:ext uri="{FF2B5EF4-FFF2-40B4-BE49-F238E27FC236}">
                <a16:creationId xmlns:a16="http://schemas.microsoft.com/office/drawing/2014/main" id="{6BC56510-276A-0489-7729-B6DC41DB2D6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0143123" y="5718478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155F3F06-A413-4A1D-B8C8-3FA2510685E2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991646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8"/>
          <p:cNvSpPr txBox="1">
            <a:spLocks noGrp="1"/>
          </p:cNvSpPr>
          <p:nvPr>
            <p:ph type="title"/>
          </p:nvPr>
        </p:nvSpPr>
        <p:spPr>
          <a:xfrm>
            <a:off x="1597550" y="1178350"/>
            <a:ext cx="8760600" cy="760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th-TH"/>
              <a:t>คลิกเพื่อแก้ไขสไตล์ชื่อเรื่องต้นแบบ</a:t>
            </a:r>
            <a:endParaRPr/>
          </a:p>
        </p:txBody>
      </p:sp>
      <p:sp>
        <p:nvSpPr>
          <p:cNvPr id="141" name="Google Shape;141;p8"/>
          <p:cNvSpPr txBox="1">
            <a:spLocks noGrp="1"/>
          </p:cNvSpPr>
          <p:nvPr>
            <p:ph type="body" idx="1"/>
          </p:nvPr>
        </p:nvSpPr>
        <p:spPr>
          <a:xfrm>
            <a:off x="1597538" y="2330892"/>
            <a:ext cx="4112400" cy="3204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142" name="Google Shape;142;p8"/>
          <p:cNvSpPr txBox="1">
            <a:spLocks noGrp="1"/>
          </p:cNvSpPr>
          <p:nvPr>
            <p:ph type="body" idx="2"/>
          </p:nvPr>
        </p:nvSpPr>
        <p:spPr>
          <a:xfrm>
            <a:off x="6245621" y="2330892"/>
            <a:ext cx="4112400" cy="3204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2" name="Google Shape;102;p2">
            <a:extLst>
              <a:ext uri="{FF2B5EF4-FFF2-40B4-BE49-F238E27FC236}">
                <a16:creationId xmlns:a16="http://schemas.microsoft.com/office/drawing/2014/main" id="{D8023690-06BF-A6EF-0D56-303E79B3B786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0143123" y="5718478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155F3F06-A413-4A1D-B8C8-3FA2510685E2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0746167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9"/>
          <p:cNvSpPr txBox="1">
            <a:spLocks noGrp="1"/>
          </p:cNvSpPr>
          <p:nvPr>
            <p:ph type="title"/>
          </p:nvPr>
        </p:nvSpPr>
        <p:spPr>
          <a:xfrm>
            <a:off x="1606850" y="1020375"/>
            <a:ext cx="8730900" cy="769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th-TH"/>
              <a:t>คลิกเพื่อแก้ไขสไตล์ชื่อเรื่องต้นแบบ</a:t>
            </a:r>
            <a:endParaRPr/>
          </a:p>
        </p:txBody>
      </p:sp>
      <p:sp>
        <p:nvSpPr>
          <p:cNvPr id="146" name="Google Shape;146;p9"/>
          <p:cNvSpPr txBox="1">
            <a:spLocks noGrp="1"/>
          </p:cNvSpPr>
          <p:nvPr>
            <p:ph type="body" idx="1"/>
          </p:nvPr>
        </p:nvSpPr>
        <p:spPr>
          <a:xfrm>
            <a:off x="1976306" y="4540939"/>
            <a:ext cx="2588700" cy="102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 algn="ctr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600"/>
            </a:lvl1pPr>
            <a:lvl2pPr marL="914400" lvl="1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148" name="Google Shape;148;p9"/>
          <p:cNvSpPr txBox="1">
            <a:spLocks noGrp="1"/>
          </p:cNvSpPr>
          <p:nvPr>
            <p:ph type="subTitle" idx="2"/>
          </p:nvPr>
        </p:nvSpPr>
        <p:spPr>
          <a:xfrm>
            <a:off x="1976306" y="3946250"/>
            <a:ext cx="2588700" cy="627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>
                <a:latin typeface="Sriracha"/>
                <a:ea typeface="Sriracha"/>
                <a:cs typeface="Sriracha"/>
                <a:sym typeface="Srirach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rPr lang="th-TH"/>
              <a:t>คลิกเพื่อแก้ไขสไตล์ชื่อเรื่องรองต้นแบบ</a:t>
            </a:r>
            <a:endParaRPr/>
          </a:p>
        </p:txBody>
      </p:sp>
      <p:sp>
        <p:nvSpPr>
          <p:cNvPr id="149" name="Google Shape;149;p9"/>
          <p:cNvSpPr txBox="1">
            <a:spLocks noGrp="1"/>
          </p:cNvSpPr>
          <p:nvPr>
            <p:ph type="body" idx="3"/>
          </p:nvPr>
        </p:nvSpPr>
        <p:spPr>
          <a:xfrm>
            <a:off x="4721460" y="4540944"/>
            <a:ext cx="2588700" cy="102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 algn="ctr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600"/>
            </a:lvl1pPr>
            <a:lvl2pPr marL="914400" lvl="1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150" name="Google Shape;150;p9"/>
          <p:cNvSpPr txBox="1">
            <a:spLocks noGrp="1"/>
          </p:cNvSpPr>
          <p:nvPr>
            <p:ph type="subTitle" idx="4"/>
          </p:nvPr>
        </p:nvSpPr>
        <p:spPr>
          <a:xfrm>
            <a:off x="4721460" y="3946255"/>
            <a:ext cx="2588700" cy="627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>
                <a:latin typeface="Sriracha"/>
                <a:ea typeface="Sriracha"/>
                <a:cs typeface="Sriracha"/>
                <a:sym typeface="Srirach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rPr lang="th-TH"/>
              <a:t>คลิกเพื่อแก้ไขสไตล์ชื่อเรื่องรองต้นแบบ</a:t>
            </a:r>
            <a:endParaRPr/>
          </a:p>
        </p:txBody>
      </p:sp>
      <p:sp>
        <p:nvSpPr>
          <p:cNvPr id="151" name="Google Shape;151;p9"/>
          <p:cNvSpPr txBox="1">
            <a:spLocks noGrp="1"/>
          </p:cNvSpPr>
          <p:nvPr>
            <p:ph type="body" idx="5"/>
          </p:nvPr>
        </p:nvSpPr>
        <p:spPr>
          <a:xfrm>
            <a:off x="7466589" y="4540939"/>
            <a:ext cx="2588700" cy="102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 algn="ctr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600"/>
            </a:lvl1pPr>
            <a:lvl2pPr marL="914400" lvl="1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152" name="Google Shape;152;p9"/>
          <p:cNvSpPr txBox="1">
            <a:spLocks noGrp="1"/>
          </p:cNvSpPr>
          <p:nvPr>
            <p:ph type="subTitle" idx="6"/>
          </p:nvPr>
        </p:nvSpPr>
        <p:spPr>
          <a:xfrm>
            <a:off x="7466589" y="3946250"/>
            <a:ext cx="2588700" cy="627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>
                <a:latin typeface="Sriracha"/>
                <a:ea typeface="Sriracha"/>
                <a:cs typeface="Sriracha"/>
                <a:sym typeface="Srirach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rPr lang="th-TH"/>
              <a:t>คลิกเพื่อแก้ไขสไตล์ชื่อเรื่องรองต้นแบบ</a:t>
            </a:r>
            <a:endParaRPr/>
          </a:p>
        </p:txBody>
      </p:sp>
      <p:sp>
        <p:nvSpPr>
          <p:cNvPr id="2" name="Google Shape;102;p2">
            <a:extLst>
              <a:ext uri="{FF2B5EF4-FFF2-40B4-BE49-F238E27FC236}">
                <a16:creationId xmlns:a16="http://schemas.microsoft.com/office/drawing/2014/main" id="{3393BE4C-578A-8487-8625-9B8A3518AF8D}"/>
              </a:ext>
            </a:extLst>
          </p:cNvPr>
          <p:cNvSpPr txBox="1">
            <a:spLocks/>
          </p:cNvSpPr>
          <p:nvPr userDrawn="1"/>
        </p:nvSpPr>
        <p:spPr>
          <a:xfrm>
            <a:off x="10143123" y="5718478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155F3F06-A413-4A1D-B8C8-3FA2510685E2}" type="slidenum">
              <a:rPr lang="th-TH" smtClean="0"/>
              <a:pPr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6592573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">
  <p:cSld name="Timeline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0"/>
          <p:cNvSpPr txBox="1">
            <a:spLocks noGrp="1"/>
          </p:cNvSpPr>
          <p:nvPr>
            <p:ph type="title"/>
          </p:nvPr>
        </p:nvSpPr>
        <p:spPr>
          <a:xfrm>
            <a:off x="1569950" y="1010500"/>
            <a:ext cx="88179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4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th-TH"/>
              <a:t>คลิกเพื่อแก้ไขสไตล์ชื่อเรื่องต้นแบบ</a:t>
            </a:r>
            <a:endParaRPr/>
          </a:p>
        </p:txBody>
      </p:sp>
      <p:sp>
        <p:nvSpPr>
          <p:cNvPr id="155" name="Google Shape;155;p10"/>
          <p:cNvSpPr txBox="1">
            <a:spLocks noGrp="1"/>
          </p:cNvSpPr>
          <p:nvPr>
            <p:ph type="body" idx="1"/>
          </p:nvPr>
        </p:nvSpPr>
        <p:spPr>
          <a:xfrm>
            <a:off x="1743625" y="4241591"/>
            <a:ext cx="1700400" cy="1059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 algn="ctr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245"/>
            </a:lvl1pPr>
            <a:lvl2pPr marL="914400" lvl="1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157" name="Google Shape;157;p10"/>
          <p:cNvSpPr txBox="1">
            <a:spLocks noGrp="1"/>
          </p:cNvSpPr>
          <p:nvPr>
            <p:ph type="subTitle" idx="2"/>
          </p:nvPr>
        </p:nvSpPr>
        <p:spPr>
          <a:xfrm>
            <a:off x="1743633" y="2281625"/>
            <a:ext cx="1602000" cy="615300"/>
          </a:xfrm>
          <a:prstGeom prst="rect">
            <a:avLst/>
          </a:prstGeom>
          <a:noFill/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Sriracha"/>
                <a:ea typeface="Sriracha"/>
                <a:cs typeface="Sriracha"/>
                <a:sym typeface="Srirach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rPr lang="th-TH"/>
              <a:t>คลิกเพื่อแก้ไขสไตล์ชื่อเรื่องรองต้นแบบ</a:t>
            </a:r>
            <a:endParaRPr/>
          </a:p>
        </p:txBody>
      </p:sp>
      <p:sp>
        <p:nvSpPr>
          <p:cNvPr id="158" name="Google Shape;158;p10"/>
          <p:cNvSpPr txBox="1">
            <a:spLocks noGrp="1"/>
          </p:cNvSpPr>
          <p:nvPr>
            <p:ph type="body" idx="3"/>
          </p:nvPr>
        </p:nvSpPr>
        <p:spPr>
          <a:xfrm>
            <a:off x="3448506" y="4241590"/>
            <a:ext cx="1700400" cy="1059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 algn="ctr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245"/>
            </a:lvl1pPr>
            <a:lvl2pPr marL="914400" lvl="1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159" name="Google Shape;159;p10"/>
          <p:cNvSpPr txBox="1">
            <a:spLocks noGrp="1"/>
          </p:cNvSpPr>
          <p:nvPr>
            <p:ph type="subTitle" idx="4"/>
          </p:nvPr>
        </p:nvSpPr>
        <p:spPr>
          <a:xfrm>
            <a:off x="3460847" y="2281625"/>
            <a:ext cx="1602000" cy="615300"/>
          </a:xfrm>
          <a:prstGeom prst="rect">
            <a:avLst/>
          </a:prstGeom>
          <a:noFill/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Sriracha"/>
                <a:ea typeface="Sriracha"/>
                <a:cs typeface="Sriracha"/>
                <a:sym typeface="Srirach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rPr lang="th-TH"/>
              <a:t>คลิกเพื่อแก้ไขสไตล์ชื่อเรื่องรองต้นแบบ</a:t>
            </a:r>
            <a:endParaRPr/>
          </a:p>
        </p:txBody>
      </p:sp>
      <p:sp>
        <p:nvSpPr>
          <p:cNvPr id="160" name="Google Shape;160;p10"/>
          <p:cNvSpPr txBox="1">
            <a:spLocks noGrp="1"/>
          </p:cNvSpPr>
          <p:nvPr>
            <p:ph type="body" idx="5"/>
          </p:nvPr>
        </p:nvSpPr>
        <p:spPr>
          <a:xfrm>
            <a:off x="5153386" y="4241608"/>
            <a:ext cx="1700400" cy="1059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 algn="ctr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245"/>
            </a:lvl1pPr>
            <a:lvl2pPr marL="914400" lvl="1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161" name="Google Shape;161;p10"/>
          <p:cNvSpPr txBox="1">
            <a:spLocks noGrp="1"/>
          </p:cNvSpPr>
          <p:nvPr>
            <p:ph type="subTitle" idx="6"/>
          </p:nvPr>
        </p:nvSpPr>
        <p:spPr>
          <a:xfrm>
            <a:off x="5178060" y="2281625"/>
            <a:ext cx="1602000" cy="615300"/>
          </a:xfrm>
          <a:prstGeom prst="rect">
            <a:avLst/>
          </a:prstGeom>
          <a:noFill/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Sriracha"/>
                <a:ea typeface="Sriracha"/>
                <a:cs typeface="Sriracha"/>
                <a:sym typeface="Srirach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rPr lang="th-TH"/>
              <a:t>คลิกเพื่อแก้ไขสไตล์ชื่อเรื่องรองต้นแบบ</a:t>
            </a:r>
            <a:endParaRPr/>
          </a:p>
        </p:txBody>
      </p:sp>
      <p:sp>
        <p:nvSpPr>
          <p:cNvPr id="162" name="Google Shape;162;p10"/>
          <p:cNvSpPr txBox="1">
            <a:spLocks noGrp="1"/>
          </p:cNvSpPr>
          <p:nvPr>
            <p:ph type="body" idx="7"/>
          </p:nvPr>
        </p:nvSpPr>
        <p:spPr>
          <a:xfrm>
            <a:off x="6858267" y="4241618"/>
            <a:ext cx="1700400" cy="1059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 algn="ctr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245"/>
            </a:lvl1pPr>
            <a:lvl2pPr marL="914400" lvl="1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163" name="Google Shape;163;p10"/>
          <p:cNvSpPr txBox="1">
            <a:spLocks noGrp="1"/>
          </p:cNvSpPr>
          <p:nvPr>
            <p:ph type="subTitle" idx="8"/>
          </p:nvPr>
        </p:nvSpPr>
        <p:spPr>
          <a:xfrm>
            <a:off x="6895274" y="2281650"/>
            <a:ext cx="1602000" cy="615300"/>
          </a:xfrm>
          <a:prstGeom prst="rect">
            <a:avLst/>
          </a:prstGeom>
          <a:noFill/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Sriracha"/>
                <a:ea typeface="Sriracha"/>
                <a:cs typeface="Sriracha"/>
                <a:sym typeface="Srirach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rPr lang="th-TH"/>
              <a:t>คลิกเพื่อแก้ไขสไตล์ชื่อเรื่องรองต้นแบบ</a:t>
            </a:r>
            <a:endParaRPr/>
          </a:p>
        </p:txBody>
      </p:sp>
      <p:sp>
        <p:nvSpPr>
          <p:cNvPr id="164" name="Google Shape;164;p10"/>
          <p:cNvSpPr txBox="1">
            <a:spLocks noGrp="1"/>
          </p:cNvSpPr>
          <p:nvPr>
            <p:ph type="body" idx="9"/>
          </p:nvPr>
        </p:nvSpPr>
        <p:spPr>
          <a:xfrm>
            <a:off x="8563147" y="4241577"/>
            <a:ext cx="1700400" cy="1059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 algn="ctr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245"/>
            </a:lvl1pPr>
            <a:lvl2pPr marL="914400" lvl="1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165" name="Google Shape;165;p10"/>
          <p:cNvSpPr txBox="1">
            <a:spLocks noGrp="1"/>
          </p:cNvSpPr>
          <p:nvPr>
            <p:ph type="subTitle" idx="13"/>
          </p:nvPr>
        </p:nvSpPr>
        <p:spPr>
          <a:xfrm>
            <a:off x="8612487" y="2281625"/>
            <a:ext cx="1602000" cy="615300"/>
          </a:xfrm>
          <a:prstGeom prst="rect">
            <a:avLst/>
          </a:prstGeom>
          <a:noFill/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Sriracha"/>
                <a:ea typeface="Sriracha"/>
                <a:cs typeface="Sriracha"/>
                <a:sym typeface="Srirach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rPr lang="th-TH"/>
              <a:t>คลิกเพื่อแก้ไขสไตล์ชื่อเรื่องรองต้นแบบ</a:t>
            </a:r>
            <a:endParaRPr/>
          </a:p>
        </p:txBody>
      </p:sp>
      <p:sp>
        <p:nvSpPr>
          <p:cNvPr id="166" name="Google Shape;166;p10"/>
          <p:cNvSpPr txBox="1">
            <a:spLocks noGrp="1"/>
          </p:cNvSpPr>
          <p:nvPr>
            <p:ph type="subTitle" idx="14"/>
          </p:nvPr>
        </p:nvSpPr>
        <p:spPr>
          <a:xfrm>
            <a:off x="1743633" y="3787087"/>
            <a:ext cx="1700400" cy="530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rPr lang="th-TH"/>
              <a:t>คลิกเพื่อแก้ไขสไตล์ชื่อเรื่องรองต้นแบบ</a:t>
            </a:r>
            <a:endParaRPr/>
          </a:p>
        </p:txBody>
      </p:sp>
      <p:sp>
        <p:nvSpPr>
          <p:cNvPr id="167" name="Google Shape;167;p10"/>
          <p:cNvSpPr txBox="1">
            <a:spLocks noGrp="1"/>
          </p:cNvSpPr>
          <p:nvPr>
            <p:ph type="subTitle" idx="15"/>
          </p:nvPr>
        </p:nvSpPr>
        <p:spPr>
          <a:xfrm>
            <a:off x="3448510" y="3787075"/>
            <a:ext cx="1700400" cy="530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rPr lang="th-TH"/>
              <a:t>คลิกเพื่อแก้ไขสไตล์ชื่อเรื่องรองต้นแบบ</a:t>
            </a:r>
            <a:endParaRPr/>
          </a:p>
        </p:txBody>
      </p:sp>
      <p:sp>
        <p:nvSpPr>
          <p:cNvPr id="168" name="Google Shape;168;p10"/>
          <p:cNvSpPr txBox="1">
            <a:spLocks noGrp="1"/>
          </p:cNvSpPr>
          <p:nvPr>
            <p:ph type="subTitle" idx="16"/>
          </p:nvPr>
        </p:nvSpPr>
        <p:spPr>
          <a:xfrm>
            <a:off x="5153388" y="3787087"/>
            <a:ext cx="1700400" cy="530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rPr lang="th-TH"/>
              <a:t>คลิกเพื่อแก้ไขสไตล์ชื่อเรื่องรองต้นแบบ</a:t>
            </a:r>
            <a:endParaRPr/>
          </a:p>
        </p:txBody>
      </p:sp>
      <p:sp>
        <p:nvSpPr>
          <p:cNvPr id="169" name="Google Shape;169;p10"/>
          <p:cNvSpPr txBox="1">
            <a:spLocks noGrp="1"/>
          </p:cNvSpPr>
          <p:nvPr>
            <p:ph type="subTitle" idx="17"/>
          </p:nvPr>
        </p:nvSpPr>
        <p:spPr>
          <a:xfrm>
            <a:off x="6858265" y="3787075"/>
            <a:ext cx="1700400" cy="530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rPr lang="th-TH"/>
              <a:t>คลิกเพื่อแก้ไขสไตล์ชื่อเรื่องรองต้นแบบ</a:t>
            </a:r>
            <a:endParaRPr/>
          </a:p>
        </p:txBody>
      </p:sp>
      <p:sp>
        <p:nvSpPr>
          <p:cNvPr id="170" name="Google Shape;170;p10"/>
          <p:cNvSpPr txBox="1">
            <a:spLocks noGrp="1"/>
          </p:cNvSpPr>
          <p:nvPr>
            <p:ph type="subTitle" idx="18"/>
          </p:nvPr>
        </p:nvSpPr>
        <p:spPr>
          <a:xfrm>
            <a:off x="8563143" y="3787062"/>
            <a:ext cx="1700400" cy="530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rPr lang="th-TH"/>
              <a:t>คลิกเพื่อแก้ไขสไตล์ชื่อเรื่องรองต้นแบบ</a:t>
            </a:r>
            <a:endParaRPr/>
          </a:p>
        </p:txBody>
      </p:sp>
      <p:sp>
        <p:nvSpPr>
          <p:cNvPr id="2" name="Google Shape;102;p2">
            <a:extLst>
              <a:ext uri="{FF2B5EF4-FFF2-40B4-BE49-F238E27FC236}">
                <a16:creationId xmlns:a16="http://schemas.microsoft.com/office/drawing/2014/main" id="{CE4EC065-BBC8-4C27-3CC9-BA2BBF43F5A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0143123" y="5718478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155F3F06-A413-4A1D-B8C8-3FA2510685E2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2682248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1"/>
          <p:cNvSpPr txBox="1">
            <a:spLocks noGrp="1"/>
          </p:cNvSpPr>
          <p:nvPr>
            <p:ph type="title"/>
          </p:nvPr>
        </p:nvSpPr>
        <p:spPr>
          <a:xfrm>
            <a:off x="1493388" y="1186338"/>
            <a:ext cx="8818200" cy="622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th-TH"/>
              <a:t>คลิกเพื่อแก้ไขสไตล์ชื่อเรื่องต้นแบบ</a:t>
            </a:r>
            <a:endParaRPr/>
          </a:p>
        </p:txBody>
      </p:sp>
      <p:sp>
        <p:nvSpPr>
          <p:cNvPr id="2" name="Google Shape;102;p2">
            <a:extLst>
              <a:ext uri="{FF2B5EF4-FFF2-40B4-BE49-F238E27FC236}">
                <a16:creationId xmlns:a16="http://schemas.microsoft.com/office/drawing/2014/main" id="{63D92A88-7047-5015-3626-A48BF526F878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0143123" y="5718478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155F3F06-A413-4A1D-B8C8-3FA2510685E2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557473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-37" y="-151"/>
            <a:ext cx="12192088" cy="6858384"/>
            <a:chOff x="-37" y="-151"/>
            <a:chExt cx="12192088" cy="6858384"/>
          </a:xfrm>
        </p:grpSpPr>
        <p:grpSp>
          <p:nvGrpSpPr>
            <p:cNvPr id="7" name="Google Shape;7;p1"/>
            <p:cNvGrpSpPr/>
            <p:nvPr/>
          </p:nvGrpSpPr>
          <p:grpSpPr>
            <a:xfrm>
              <a:off x="-37" y="105"/>
              <a:ext cx="12191268" cy="5244373"/>
              <a:chOff x="422346" y="2168825"/>
              <a:chExt cx="11403300" cy="3298555"/>
            </a:xfrm>
          </p:grpSpPr>
          <p:cxnSp>
            <p:nvCxnSpPr>
              <p:cNvPr id="8" name="Google Shape;8;p1"/>
              <p:cNvCxnSpPr/>
              <p:nvPr/>
            </p:nvCxnSpPr>
            <p:spPr>
              <a:xfrm>
                <a:off x="422346" y="2168825"/>
                <a:ext cx="11403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6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  <p:cxnSp>
            <p:nvCxnSpPr>
              <p:cNvPr id="9" name="Google Shape;9;p1"/>
              <p:cNvCxnSpPr/>
              <p:nvPr/>
            </p:nvCxnSpPr>
            <p:spPr>
              <a:xfrm>
                <a:off x="422346" y="2422560"/>
                <a:ext cx="11403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6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  <p:cxnSp>
            <p:nvCxnSpPr>
              <p:cNvPr id="10" name="Google Shape;10;p1"/>
              <p:cNvCxnSpPr/>
              <p:nvPr/>
            </p:nvCxnSpPr>
            <p:spPr>
              <a:xfrm>
                <a:off x="422346" y="2676295"/>
                <a:ext cx="11403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6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  <p:cxnSp>
            <p:nvCxnSpPr>
              <p:cNvPr id="11" name="Google Shape;11;p1"/>
              <p:cNvCxnSpPr/>
              <p:nvPr/>
            </p:nvCxnSpPr>
            <p:spPr>
              <a:xfrm>
                <a:off x="422346" y="2930030"/>
                <a:ext cx="11403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6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  <p:cxnSp>
            <p:nvCxnSpPr>
              <p:cNvPr id="12" name="Google Shape;12;p1"/>
              <p:cNvCxnSpPr/>
              <p:nvPr/>
            </p:nvCxnSpPr>
            <p:spPr>
              <a:xfrm>
                <a:off x="422346" y="3183765"/>
                <a:ext cx="11403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6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  <p:cxnSp>
            <p:nvCxnSpPr>
              <p:cNvPr id="13" name="Google Shape;13;p1"/>
              <p:cNvCxnSpPr/>
              <p:nvPr/>
            </p:nvCxnSpPr>
            <p:spPr>
              <a:xfrm>
                <a:off x="422346" y="3437500"/>
                <a:ext cx="11403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6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  <p:cxnSp>
            <p:nvCxnSpPr>
              <p:cNvPr id="14" name="Google Shape;14;p1"/>
              <p:cNvCxnSpPr/>
              <p:nvPr/>
            </p:nvCxnSpPr>
            <p:spPr>
              <a:xfrm>
                <a:off x="422346" y="3691235"/>
                <a:ext cx="11403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6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  <p:cxnSp>
            <p:nvCxnSpPr>
              <p:cNvPr id="15" name="Google Shape;15;p1"/>
              <p:cNvCxnSpPr/>
              <p:nvPr/>
            </p:nvCxnSpPr>
            <p:spPr>
              <a:xfrm>
                <a:off x="422346" y="3944970"/>
                <a:ext cx="11403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6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  <p:cxnSp>
            <p:nvCxnSpPr>
              <p:cNvPr id="16" name="Google Shape;16;p1"/>
              <p:cNvCxnSpPr/>
              <p:nvPr/>
            </p:nvCxnSpPr>
            <p:spPr>
              <a:xfrm>
                <a:off x="422346" y="4198705"/>
                <a:ext cx="11403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6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  <p:cxnSp>
            <p:nvCxnSpPr>
              <p:cNvPr id="17" name="Google Shape;17;p1"/>
              <p:cNvCxnSpPr/>
              <p:nvPr/>
            </p:nvCxnSpPr>
            <p:spPr>
              <a:xfrm>
                <a:off x="422346" y="4452440"/>
                <a:ext cx="11403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6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  <p:cxnSp>
            <p:nvCxnSpPr>
              <p:cNvPr id="18" name="Google Shape;18;p1"/>
              <p:cNvCxnSpPr/>
              <p:nvPr/>
            </p:nvCxnSpPr>
            <p:spPr>
              <a:xfrm>
                <a:off x="422346" y="4706175"/>
                <a:ext cx="11403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6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  <p:cxnSp>
            <p:nvCxnSpPr>
              <p:cNvPr id="19" name="Google Shape;19;p1"/>
              <p:cNvCxnSpPr/>
              <p:nvPr/>
            </p:nvCxnSpPr>
            <p:spPr>
              <a:xfrm>
                <a:off x="422346" y="4959910"/>
                <a:ext cx="11403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6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  <p:cxnSp>
            <p:nvCxnSpPr>
              <p:cNvPr id="20" name="Google Shape;20;p1"/>
              <p:cNvCxnSpPr/>
              <p:nvPr/>
            </p:nvCxnSpPr>
            <p:spPr>
              <a:xfrm>
                <a:off x="422346" y="5213645"/>
                <a:ext cx="11403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6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  <p:cxnSp>
            <p:nvCxnSpPr>
              <p:cNvPr id="21" name="Google Shape;21;p1"/>
              <p:cNvCxnSpPr/>
              <p:nvPr/>
            </p:nvCxnSpPr>
            <p:spPr>
              <a:xfrm>
                <a:off x="422346" y="5467380"/>
                <a:ext cx="11403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6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</p:grpSp>
        <p:cxnSp>
          <p:nvCxnSpPr>
            <p:cNvPr id="22" name="Google Shape;22;p1"/>
            <p:cNvCxnSpPr/>
            <p:nvPr/>
          </p:nvCxnSpPr>
          <p:spPr>
            <a:xfrm rot="-5400000">
              <a:off x="-3429117" y="3429001"/>
              <a:ext cx="68583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23" name="Google Shape;23;p1"/>
            <p:cNvCxnSpPr/>
            <p:nvPr/>
          </p:nvCxnSpPr>
          <p:spPr>
            <a:xfrm rot="-5400000">
              <a:off x="-3022765" y="3429001"/>
              <a:ext cx="68583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24" name="Google Shape;24;p1"/>
            <p:cNvCxnSpPr/>
            <p:nvPr/>
          </p:nvCxnSpPr>
          <p:spPr>
            <a:xfrm rot="-5400000">
              <a:off x="-2616413" y="3429001"/>
              <a:ext cx="68583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25" name="Google Shape;25;p1"/>
            <p:cNvCxnSpPr/>
            <p:nvPr/>
          </p:nvCxnSpPr>
          <p:spPr>
            <a:xfrm rot="-5400000">
              <a:off x="-2210061" y="3429001"/>
              <a:ext cx="68583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26" name="Google Shape;26;p1"/>
            <p:cNvCxnSpPr/>
            <p:nvPr/>
          </p:nvCxnSpPr>
          <p:spPr>
            <a:xfrm rot="-5400000">
              <a:off x="-1803709" y="3429001"/>
              <a:ext cx="68583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27" name="Google Shape;27;p1"/>
            <p:cNvCxnSpPr/>
            <p:nvPr/>
          </p:nvCxnSpPr>
          <p:spPr>
            <a:xfrm rot="-5400000">
              <a:off x="-1397357" y="3429001"/>
              <a:ext cx="68583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28" name="Google Shape;28;p1"/>
            <p:cNvCxnSpPr/>
            <p:nvPr/>
          </p:nvCxnSpPr>
          <p:spPr>
            <a:xfrm rot="-5400000">
              <a:off x="-991005" y="3429001"/>
              <a:ext cx="68583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29" name="Google Shape;29;p1"/>
            <p:cNvCxnSpPr/>
            <p:nvPr/>
          </p:nvCxnSpPr>
          <p:spPr>
            <a:xfrm rot="-5400000">
              <a:off x="-584653" y="3429001"/>
              <a:ext cx="68583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30" name="Google Shape;30;p1"/>
            <p:cNvCxnSpPr/>
            <p:nvPr/>
          </p:nvCxnSpPr>
          <p:spPr>
            <a:xfrm rot="-5400000">
              <a:off x="-178301" y="3428999"/>
              <a:ext cx="68583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31" name="Google Shape;31;p1"/>
            <p:cNvCxnSpPr/>
            <p:nvPr/>
          </p:nvCxnSpPr>
          <p:spPr>
            <a:xfrm rot="-5400000">
              <a:off x="228051" y="3428999"/>
              <a:ext cx="68583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32" name="Google Shape;32;p1"/>
            <p:cNvCxnSpPr/>
            <p:nvPr/>
          </p:nvCxnSpPr>
          <p:spPr>
            <a:xfrm rot="-5400000">
              <a:off x="634403" y="3429001"/>
              <a:ext cx="68583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33" name="Google Shape;33;p1"/>
            <p:cNvCxnSpPr/>
            <p:nvPr/>
          </p:nvCxnSpPr>
          <p:spPr>
            <a:xfrm rot="-5400000">
              <a:off x="1040755" y="3429001"/>
              <a:ext cx="68583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34" name="Google Shape;34;p1"/>
            <p:cNvCxnSpPr/>
            <p:nvPr/>
          </p:nvCxnSpPr>
          <p:spPr>
            <a:xfrm rot="-5400000">
              <a:off x="1447107" y="3429001"/>
              <a:ext cx="68583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35" name="Google Shape;35;p1"/>
            <p:cNvCxnSpPr/>
            <p:nvPr/>
          </p:nvCxnSpPr>
          <p:spPr>
            <a:xfrm rot="-5400000">
              <a:off x="1853459" y="3428999"/>
              <a:ext cx="68583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36" name="Google Shape;36;p1"/>
            <p:cNvCxnSpPr/>
            <p:nvPr/>
          </p:nvCxnSpPr>
          <p:spPr>
            <a:xfrm rot="-5400000">
              <a:off x="2259811" y="3428999"/>
              <a:ext cx="68583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37" name="Google Shape;37;p1"/>
            <p:cNvCxnSpPr/>
            <p:nvPr/>
          </p:nvCxnSpPr>
          <p:spPr>
            <a:xfrm rot="-5400000">
              <a:off x="2666162" y="3428999"/>
              <a:ext cx="68583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38" name="Google Shape;38;p1"/>
            <p:cNvCxnSpPr/>
            <p:nvPr/>
          </p:nvCxnSpPr>
          <p:spPr>
            <a:xfrm rot="-5400000">
              <a:off x="3072514" y="3428999"/>
              <a:ext cx="68583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39" name="Google Shape;39;p1"/>
            <p:cNvCxnSpPr/>
            <p:nvPr/>
          </p:nvCxnSpPr>
          <p:spPr>
            <a:xfrm rot="-5400000">
              <a:off x="3478866" y="3428999"/>
              <a:ext cx="68583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0" name="Google Shape;40;p1"/>
            <p:cNvCxnSpPr/>
            <p:nvPr/>
          </p:nvCxnSpPr>
          <p:spPr>
            <a:xfrm rot="-5400000">
              <a:off x="3885218" y="3428999"/>
              <a:ext cx="68583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1" name="Google Shape;41;p1"/>
            <p:cNvCxnSpPr/>
            <p:nvPr/>
          </p:nvCxnSpPr>
          <p:spPr>
            <a:xfrm rot="-5400000">
              <a:off x="4291570" y="3428999"/>
              <a:ext cx="68583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2" name="Google Shape;42;p1"/>
            <p:cNvCxnSpPr/>
            <p:nvPr/>
          </p:nvCxnSpPr>
          <p:spPr>
            <a:xfrm rot="-5400000">
              <a:off x="4697922" y="3428999"/>
              <a:ext cx="68583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3" name="Google Shape;43;p1"/>
            <p:cNvCxnSpPr/>
            <p:nvPr/>
          </p:nvCxnSpPr>
          <p:spPr>
            <a:xfrm rot="-5400000">
              <a:off x="5104274" y="3428999"/>
              <a:ext cx="68583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4" name="Google Shape;44;p1"/>
            <p:cNvCxnSpPr/>
            <p:nvPr/>
          </p:nvCxnSpPr>
          <p:spPr>
            <a:xfrm rot="-5400000">
              <a:off x="5510626" y="3428999"/>
              <a:ext cx="68583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5" name="Google Shape;45;p1"/>
            <p:cNvCxnSpPr/>
            <p:nvPr/>
          </p:nvCxnSpPr>
          <p:spPr>
            <a:xfrm rot="-5400000">
              <a:off x="5916978" y="3428999"/>
              <a:ext cx="68583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6" name="Google Shape;46;p1"/>
            <p:cNvCxnSpPr/>
            <p:nvPr/>
          </p:nvCxnSpPr>
          <p:spPr>
            <a:xfrm rot="-5400000">
              <a:off x="6323330" y="3428999"/>
              <a:ext cx="68583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7" name="Google Shape;47;p1"/>
            <p:cNvCxnSpPr/>
            <p:nvPr/>
          </p:nvCxnSpPr>
          <p:spPr>
            <a:xfrm rot="-5400000">
              <a:off x="6729682" y="3428999"/>
              <a:ext cx="68583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8" name="Google Shape;48;p1"/>
            <p:cNvCxnSpPr/>
            <p:nvPr/>
          </p:nvCxnSpPr>
          <p:spPr>
            <a:xfrm rot="-5400000">
              <a:off x="7136034" y="3428999"/>
              <a:ext cx="68583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9" name="Google Shape;49;p1"/>
            <p:cNvCxnSpPr/>
            <p:nvPr/>
          </p:nvCxnSpPr>
          <p:spPr>
            <a:xfrm rot="-5400000">
              <a:off x="7542386" y="3428999"/>
              <a:ext cx="68583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50" name="Google Shape;50;p1"/>
            <p:cNvCxnSpPr/>
            <p:nvPr/>
          </p:nvCxnSpPr>
          <p:spPr>
            <a:xfrm rot="-5400000">
              <a:off x="7948738" y="3428999"/>
              <a:ext cx="68583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51" name="Google Shape;51;p1"/>
            <p:cNvCxnSpPr/>
            <p:nvPr/>
          </p:nvCxnSpPr>
          <p:spPr>
            <a:xfrm rot="-5400000">
              <a:off x="8355090" y="3428999"/>
              <a:ext cx="68583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grpSp>
          <p:nvGrpSpPr>
            <p:cNvPr id="52" name="Google Shape;52;p1"/>
            <p:cNvGrpSpPr/>
            <p:nvPr/>
          </p:nvGrpSpPr>
          <p:grpSpPr>
            <a:xfrm>
              <a:off x="338" y="5647715"/>
              <a:ext cx="12191268" cy="806827"/>
              <a:chOff x="422346" y="4959910"/>
              <a:chExt cx="11403300" cy="507470"/>
            </a:xfrm>
          </p:grpSpPr>
          <p:cxnSp>
            <p:nvCxnSpPr>
              <p:cNvPr id="53" name="Google Shape;53;p1"/>
              <p:cNvCxnSpPr/>
              <p:nvPr/>
            </p:nvCxnSpPr>
            <p:spPr>
              <a:xfrm>
                <a:off x="422346" y="4959910"/>
                <a:ext cx="11403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6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  <p:cxnSp>
            <p:nvCxnSpPr>
              <p:cNvPr id="54" name="Google Shape;54;p1"/>
              <p:cNvCxnSpPr/>
              <p:nvPr/>
            </p:nvCxnSpPr>
            <p:spPr>
              <a:xfrm>
                <a:off x="422346" y="5213645"/>
                <a:ext cx="11403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6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  <p:cxnSp>
            <p:nvCxnSpPr>
              <p:cNvPr id="55" name="Google Shape;55;p1"/>
              <p:cNvCxnSpPr/>
              <p:nvPr/>
            </p:nvCxnSpPr>
            <p:spPr>
              <a:xfrm>
                <a:off x="422346" y="5467380"/>
                <a:ext cx="11403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6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</p:grpSp>
        <p:cxnSp>
          <p:nvCxnSpPr>
            <p:cNvPr id="56" name="Google Shape;56;p1"/>
            <p:cNvCxnSpPr/>
            <p:nvPr/>
          </p:nvCxnSpPr>
          <p:spPr>
            <a:xfrm>
              <a:off x="351" y="6858075"/>
              <a:ext cx="121917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57" name="Google Shape;57;p1"/>
            <p:cNvCxnSpPr/>
            <p:nvPr/>
          </p:nvCxnSpPr>
          <p:spPr>
            <a:xfrm rot="-5400000">
              <a:off x="8761442" y="3429084"/>
              <a:ext cx="6858300" cy="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pic>
        <p:nvPicPr>
          <p:cNvPr id="58" name="Google Shape;58;p1"/>
          <p:cNvPicPr preferRelativeResize="0"/>
          <p:nvPr/>
        </p:nvPicPr>
        <p:blipFill>
          <a:blip r:embed="rId20">
            <a:alphaModFix/>
          </a:blip>
          <a:stretch>
            <a:fillRect/>
          </a:stretch>
        </p:blipFill>
        <p:spPr>
          <a:xfrm rot="10800000">
            <a:off x="336749" y="6229225"/>
            <a:ext cx="11003051" cy="30135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"/>
          <p:cNvSpPr/>
          <p:nvPr/>
        </p:nvSpPr>
        <p:spPr>
          <a:xfrm>
            <a:off x="10071150" y="1143151"/>
            <a:ext cx="1397100" cy="649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26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1"/>
          <p:cNvSpPr/>
          <p:nvPr/>
        </p:nvSpPr>
        <p:spPr>
          <a:xfrm>
            <a:off x="10071150" y="1924184"/>
            <a:ext cx="1397100" cy="6498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26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"/>
          <p:cNvSpPr/>
          <p:nvPr/>
        </p:nvSpPr>
        <p:spPr>
          <a:xfrm>
            <a:off x="10071150" y="2705218"/>
            <a:ext cx="1397100" cy="6498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26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"/>
          <p:cNvSpPr/>
          <p:nvPr/>
        </p:nvSpPr>
        <p:spPr>
          <a:xfrm>
            <a:off x="10071150" y="3486251"/>
            <a:ext cx="1397100" cy="6498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26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"/>
          <p:cNvSpPr/>
          <p:nvPr/>
        </p:nvSpPr>
        <p:spPr>
          <a:xfrm>
            <a:off x="10071150" y="4267285"/>
            <a:ext cx="1397100" cy="649800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26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1"/>
          <p:cNvSpPr/>
          <p:nvPr/>
        </p:nvSpPr>
        <p:spPr>
          <a:xfrm>
            <a:off x="10071150" y="5048318"/>
            <a:ext cx="1397100" cy="649800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26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5" name="Google Shape;65;p1"/>
          <p:cNvPicPr preferRelativeResize="0"/>
          <p:nvPr/>
        </p:nvPicPr>
        <p:blipFill>
          <a:blip r:embed="rId20">
            <a:alphaModFix/>
          </a:blip>
          <a:stretch>
            <a:fillRect/>
          </a:stretch>
        </p:blipFill>
        <p:spPr>
          <a:xfrm rot="5400000" flipH="1">
            <a:off x="7839500" y="3225150"/>
            <a:ext cx="6543725" cy="4077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6" name="Google Shape;66;p1"/>
          <p:cNvGrpSpPr/>
          <p:nvPr/>
        </p:nvGrpSpPr>
        <p:grpSpPr>
          <a:xfrm>
            <a:off x="588167" y="1076728"/>
            <a:ext cx="540369" cy="4704630"/>
            <a:chOff x="1765250" y="1648150"/>
            <a:chExt cx="503700" cy="4385375"/>
          </a:xfrm>
        </p:grpSpPr>
        <p:sp>
          <p:nvSpPr>
            <p:cNvPr id="67" name="Google Shape;67;p1"/>
            <p:cNvSpPr/>
            <p:nvPr/>
          </p:nvSpPr>
          <p:spPr>
            <a:xfrm>
              <a:off x="1765250" y="1648150"/>
              <a:ext cx="503700" cy="275100"/>
            </a:xfrm>
            <a:prstGeom prst="arc">
              <a:avLst>
                <a:gd name="adj1" fmla="val 21541820"/>
                <a:gd name="adj2" fmla="val 12844000"/>
              </a:avLst>
            </a:prstGeom>
            <a:noFill/>
            <a:ln w="762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68" name="Google Shape;68;p1"/>
            <p:cNvSpPr/>
            <p:nvPr/>
          </p:nvSpPr>
          <p:spPr>
            <a:xfrm>
              <a:off x="1765250" y="2235332"/>
              <a:ext cx="503700" cy="275100"/>
            </a:xfrm>
            <a:prstGeom prst="arc">
              <a:avLst>
                <a:gd name="adj1" fmla="val 21541820"/>
                <a:gd name="adj2" fmla="val 12844000"/>
              </a:avLst>
            </a:prstGeom>
            <a:noFill/>
            <a:ln w="762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69" name="Google Shape;69;p1"/>
            <p:cNvSpPr/>
            <p:nvPr/>
          </p:nvSpPr>
          <p:spPr>
            <a:xfrm>
              <a:off x="1765250" y="5758425"/>
              <a:ext cx="503700" cy="275100"/>
            </a:xfrm>
            <a:prstGeom prst="arc">
              <a:avLst>
                <a:gd name="adj1" fmla="val 21541820"/>
                <a:gd name="adj2" fmla="val 12844000"/>
              </a:avLst>
            </a:prstGeom>
            <a:noFill/>
            <a:ln w="762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70" name="Google Shape;70;p1"/>
            <p:cNvSpPr/>
            <p:nvPr/>
          </p:nvSpPr>
          <p:spPr>
            <a:xfrm>
              <a:off x="1765250" y="3996879"/>
              <a:ext cx="503700" cy="275100"/>
            </a:xfrm>
            <a:prstGeom prst="arc">
              <a:avLst>
                <a:gd name="adj1" fmla="val 21541820"/>
                <a:gd name="adj2" fmla="val 12844000"/>
              </a:avLst>
            </a:prstGeom>
            <a:noFill/>
            <a:ln w="762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71" name="Google Shape;71;p1"/>
            <p:cNvSpPr/>
            <p:nvPr/>
          </p:nvSpPr>
          <p:spPr>
            <a:xfrm>
              <a:off x="1765250" y="2822514"/>
              <a:ext cx="503700" cy="275100"/>
            </a:xfrm>
            <a:prstGeom prst="arc">
              <a:avLst>
                <a:gd name="adj1" fmla="val 21541820"/>
                <a:gd name="adj2" fmla="val 12844000"/>
              </a:avLst>
            </a:prstGeom>
            <a:noFill/>
            <a:ln w="762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72" name="Google Shape;72;p1"/>
            <p:cNvSpPr/>
            <p:nvPr/>
          </p:nvSpPr>
          <p:spPr>
            <a:xfrm>
              <a:off x="1765250" y="5171243"/>
              <a:ext cx="503700" cy="275100"/>
            </a:xfrm>
            <a:prstGeom prst="arc">
              <a:avLst>
                <a:gd name="adj1" fmla="val 21541820"/>
                <a:gd name="adj2" fmla="val 12844000"/>
              </a:avLst>
            </a:prstGeom>
            <a:noFill/>
            <a:ln w="762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73" name="Google Shape;73;p1"/>
            <p:cNvSpPr/>
            <p:nvPr/>
          </p:nvSpPr>
          <p:spPr>
            <a:xfrm>
              <a:off x="1765250" y="4584061"/>
              <a:ext cx="503700" cy="275100"/>
            </a:xfrm>
            <a:prstGeom prst="arc">
              <a:avLst>
                <a:gd name="adj1" fmla="val 21541820"/>
                <a:gd name="adj2" fmla="val 12844000"/>
              </a:avLst>
            </a:prstGeom>
            <a:noFill/>
            <a:ln w="762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74" name="Google Shape;74;p1"/>
            <p:cNvSpPr/>
            <p:nvPr/>
          </p:nvSpPr>
          <p:spPr>
            <a:xfrm>
              <a:off x="1765250" y="3409696"/>
              <a:ext cx="503700" cy="275100"/>
            </a:xfrm>
            <a:prstGeom prst="arc">
              <a:avLst>
                <a:gd name="adj1" fmla="val 21541820"/>
                <a:gd name="adj2" fmla="val 12844000"/>
              </a:avLst>
            </a:prstGeom>
            <a:noFill/>
            <a:ln w="762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</p:grpSp>
      <p:sp>
        <p:nvSpPr>
          <p:cNvPr id="75" name="Google Shape;75;p1"/>
          <p:cNvSpPr/>
          <p:nvPr/>
        </p:nvSpPr>
        <p:spPr>
          <a:xfrm>
            <a:off x="736499" y="668572"/>
            <a:ext cx="10141200" cy="5520900"/>
          </a:xfrm>
          <a:prstGeom prst="roundRect">
            <a:avLst>
              <a:gd name="adj" fmla="val 2847"/>
            </a:avLst>
          </a:prstGeom>
          <a:solidFill>
            <a:schemeClr val="lt2"/>
          </a:solidFill>
          <a:ln w="762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grpSp>
        <p:nvGrpSpPr>
          <p:cNvPr id="76" name="Google Shape;76;p1"/>
          <p:cNvGrpSpPr/>
          <p:nvPr/>
        </p:nvGrpSpPr>
        <p:grpSpPr>
          <a:xfrm>
            <a:off x="1019399" y="1108203"/>
            <a:ext cx="231900" cy="4641244"/>
            <a:chOff x="931249" y="1108303"/>
            <a:chExt cx="231900" cy="4641244"/>
          </a:xfrm>
        </p:grpSpPr>
        <p:sp>
          <p:nvSpPr>
            <p:cNvPr id="77" name="Google Shape;77;p1"/>
            <p:cNvSpPr/>
            <p:nvPr/>
          </p:nvSpPr>
          <p:spPr>
            <a:xfrm>
              <a:off x="931249" y="1108303"/>
              <a:ext cx="231900" cy="231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78" name="Google Shape;78;p1"/>
            <p:cNvSpPr/>
            <p:nvPr/>
          </p:nvSpPr>
          <p:spPr>
            <a:xfrm>
              <a:off x="931249" y="4257835"/>
              <a:ext cx="231900" cy="231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79" name="Google Shape;79;p1"/>
            <p:cNvSpPr/>
            <p:nvPr/>
          </p:nvSpPr>
          <p:spPr>
            <a:xfrm>
              <a:off x="931249" y="2998022"/>
              <a:ext cx="231900" cy="231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80" name="Google Shape;80;p1"/>
            <p:cNvSpPr/>
            <p:nvPr/>
          </p:nvSpPr>
          <p:spPr>
            <a:xfrm>
              <a:off x="931249" y="1738209"/>
              <a:ext cx="231900" cy="231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81" name="Google Shape;81;p1"/>
            <p:cNvSpPr/>
            <p:nvPr/>
          </p:nvSpPr>
          <p:spPr>
            <a:xfrm>
              <a:off x="931249" y="5517647"/>
              <a:ext cx="231900" cy="231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82" name="Google Shape;82;p1"/>
            <p:cNvSpPr/>
            <p:nvPr/>
          </p:nvSpPr>
          <p:spPr>
            <a:xfrm>
              <a:off x="931249" y="3627928"/>
              <a:ext cx="231900" cy="231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83" name="Google Shape;83;p1"/>
            <p:cNvSpPr/>
            <p:nvPr/>
          </p:nvSpPr>
          <p:spPr>
            <a:xfrm>
              <a:off x="931249" y="2368116"/>
              <a:ext cx="231900" cy="231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84" name="Google Shape;84;p1"/>
            <p:cNvSpPr/>
            <p:nvPr/>
          </p:nvSpPr>
          <p:spPr>
            <a:xfrm>
              <a:off x="931249" y="4887741"/>
              <a:ext cx="231900" cy="231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</p:grpSp>
      <p:grpSp>
        <p:nvGrpSpPr>
          <p:cNvPr id="85" name="Google Shape;85;p1"/>
          <p:cNvGrpSpPr/>
          <p:nvPr/>
        </p:nvGrpSpPr>
        <p:grpSpPr>
          <a:xfrm>
            <a:off x="588096" y="1076664"/>
            <a:ext cx="540304" cy="4704536"/>
            <a:chOff x="499946" y="1076764"/>
            <a:chExt cx="540304" cy="4704536"/>
          </a:xfrm>
        </p:grpSpPr>
        <p:sp>
          <p:nvSpPr>
            <p:cNvPr id="86" name="Google Shape;86;p1"/>
            <p:cNvSpPr/>
            <p:nvPr/>
          </p:nvSpPr>
          <p:spPr>
            <a:xfrm>
              <a:off x="499946" y="1076764"/>
              <a:ext cx="540300" cy="295200"/>
            </a:xfrm>
            <a:prstGeom prst="arc">
              <a:avLst>
                <a:gd name="adj1" fmla="val 20656925"/>
                <a:gd name="adj2" fmla="val 9870948"/>
              </a:avLst>
            </a:prstGeom>
            <a:noFill/>
            <a:ln w="762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14300" dist="57150" dir="5400000" algn="bl" rotWithShape="0">
                <a:srgbClr val="000000">
                  <a:alpha val="2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87" name="Google Shape;87;p1"/>
            <p:cNvSpPr/>
            <p:nvPr/>
          </p:nvSpPr>
          <p:spPr>
            <a:xfrm>
              <a:off x="499946" y="4226295"/>
              <a:ext cx="540300" cy="295200"/>
            </a:xfrm>
            <a:prstGeom prst="arc">
              <a:avLst>
                <a:gd name="adj1" fmla="val 20760202"/>
                <a:gd name="adj2" fmla="val 9870948"/>
              </a:avLst>
            </a:prstGeom>
            <a:noFill/>
            <a:ln w="762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14300" dist="57150" dir="5400000" algn="bl" rotWithShape="0">
                <a:srgbClr val="000000">
                  <a:alpha val="2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88" name="Google Shape;88;p1"/>
            <p:cNvSpPr/>
            <p:nvPr/>
          </p:nvSpPr>
          <p:spPr>
            <a:xfrm>
              <a:off x="499946" y="2966483"/>
              <a:ext cx="540300" cy="295200"/>
            </a:xfrm>
            <a:prstGeom prst="arc">
              <a:avLst>
                <a:gd name="adj1" fmla="val 20733834"/>
                <a:gd name="adj2" fmla="val 9870948"/>
              </a:avLst>
            </a:prstGeom>
            <a:noFill/>
            <a:ln w="762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14300" dist="57150" dir="5400000" algn="bl" rotWithShape="0">
                <a:srgbClr val="000000">
                  <a:alpha val="2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89" name="Google Shape;89;p1"/>
            <p:cNvSpPr/>
            <p:nvPr/>
          </p:nvSpPr>
          <p:spPr>
            <a:xfrm>
              <a:off x="499946" y="1706670"/>
              <a:ext cx="540300" cy="295200"/>
            </a:xfrm>
            <a:prstGeom prst="arc">
              <a:avLst>
                <a:gd name="adj1" fmla="val 20657418"/>
                <a:gd name="adj2" fmla="val 9870948"/>
              </a:avLst>
            </a:prstGeom>
            <a:noFill/>
            <a:ln w="762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14300" dist="57150" dir="5400000" algn="bl" rotWithShape="0">
                <a:srgbClr val="000000">
                  <a:alpha val="2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90" name="Google Shape;90;p1"/>
            <p:cNvSpPr/>
            <p:nvPr/>
          </p:nvSpPr>
          <p:spPr>
            <a:xfrm>
              <a:off x="499950" y="5486100"/>
              <a:ext cx="540300" cy="295200"/>
            </a:xfrm>
            <a:prstGeom prst="arc">
              <a:avLst>
                <a:gd name="adj1" fmla="val 20823591"/>
                <a:gd name="adj2" fmla="val 9870948"/>
              </a:avLst>
            </a:prstGeom>
            <a:noFill/>
            <a:ln w="762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14300" dist="57150" dir="5400000" algn="bl" rotWithShape="0">
                <a:srgbClr val="000000">
                  <a:alpha val="2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91" name="Google Shape;91;p1"/>
            <p:cNvSpPr/>
            <p:nvPr/>
          </p:nvSpPr>
          <p:spPr>
            <a:xfrm>
              <a:off x="499946" y="3596389"/>
              <a:ext cx="540300" cy="295200"/>
            </a:xfrm>
            <a:prstGeom prst="arc">
              <a:avLst>
                <a:gd name="adj1" fmla="val 20862510"/>
                <a:gd name="adj2" fmla="val 9870948"/>
              </a:avLst>
            </a:prstGeom>
            <a:noFill/>
            <a:ln w="762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14300" dist="57150" dir="5400000" algn="bl" rotWithShape="0">
                <a:srgbClr val="000000">
                  <a:alpha val="2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92" name="Google Shape;92;p1"/>
            <p:cNvSpPr/>
            <p:nvPr/>
          </p:nvSpPr>
          <p:spPr>
            <a:xfrm>
              <a:off x="499946" y="2336577"/>
              <a:ext cx="540300" cy="295200"/>
            </a:xfrm>
            <a:prstGeom prst="arc">
              <a:avLst>
                <a:gd name="adj1" fmla="val 20732621"/>
                <a:gd name="adj2" fmla="val 9870948"/>
              </a:avLst>
            </a:prstGeom>
            <a:noFill/>
            <a:ln w="762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14300" dist="57150" dir="5400000" algn="bl" rotWithShape="0">
                <a:srgbClr val="000000">
                  <a:alpha val="2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93" name="Google Shape;93;p1"/>
            <p:cNvSpPr/>
            <p:nvPr/>
          </p:nvSpPr>
          <p:spPr>
            <a:xfrm>
              <a:off x="499946" y="4856202"/>
              <a:ext cx="540300" cy="295200"/>
            </a:xfrm>
            <a:prstGeom prst="arc">
              <a:avLst>
                <a:gd name="adj1" fmla="val 20682210"/>
                <a:gd name="adj2" fmla="val 9870948"/>
              </a:avLst>
            </a:prstGeom>
            <a:noFill/>
            <a:ln w="762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14300" dist="57150" dir="5400000" algn="bl" rotWithShape="0">
                <a:srgbClr val="000000">
                  <a:alpha val="2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</p:grpSp>
      <p:sp>
        <p:nvSpPr>
          <p:cNvPr id="94" name="Google Shape;94;p1"/>
          <p:cNvSpPr txBox="1">
            <a:spLocks noGrp="1"/>
          </p:cNvSpPr>
          <p:nvPr>
            <p:ph type="body" idx="1"/>
          </p:nvPr>
        </p:nvSpPr>
        <p:spPr>
          <a:xfrm>
            <a:off x="1493388" y="1955840"/>
            <a:ext cx="8818200" cy="371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ven Pro"/>
              <a:buChar char="●"/>
              <a:defRPr sz="1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ven Pro"/>
              <a:buChar char="○"/>
              <a:defRPr sz="1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ven Pro"/>
              <a:buChar char="■"/>
              <a:defRPr sz="1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ven Pro"/>
              <a:buChar char="●"/>
              <a:defRPr sz="1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ven Pro"/>
              <a:buChar char="○"/>
              <a:defRPr sz="1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ven Pro"/>
              <a:buChar char="■"/>
              <a:defRPr sz="1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ven Pro"/>
              <a:buChar char="●"/>
              <a:defRPr sz="1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ven Pro"/>
              <a:buChar char="○"/>
              <a:defRPr sz="1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ven Pro"/>
              <a:buChar char="■"/>
              <a:defRPr sz="1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graphicFrame>
        <p:nvGraphicFramePr>
          <p:cNvPr id="96" name="Google Shape;96;p1"/>
          <p:cNvGraphicFramePr/>
          <p:nvPr/>
        </p:nvGraphicFramePr>
        <p:xfrm>
          <a:off x="1456800" y="1155175"/>
          <a:ext cx="9043800" cy="4685625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9043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123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"/>
                    </a:p>
                  </a:txBody>
                  <a:tcPr marL="91425" marR="91425" marT="91425" marB="91425">
                    <a:lnL w="9525" cap="flat" cmpd="sng">
                      <a:solidFill>
                        <a:srgbClr val="F3F3F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3F3F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3F3F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23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"/>
                    </a:p>
                  </a:txBody>
                  <a:tcPr marL="91425" marR="91425" marT="91425" marB="91425">
                    <a:lnL w="9525" cap="flat" cmpd="sng">
                      <a:solidFill>
                        <a:srgbClr val="F3F3F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3F3F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23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"/>
                    </a:p>
                  </a:txBody>
                  <a:tcPr marL="91425" marR="91425" marT="91425" marB="91425">
                    <a:lnL w="9525" cap="flat" cmpd="sng">
                      <a:solidFill>
                        <a:srgbClr val="F3F3F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3F3F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23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"/>
                    </a:p>
                  </a:txBody>
                  <a:tcPr marL="91425" marR="91425" marT="91425" marB="91425">
                    <a:lnL w="9525" cap="flat" cmpd="sng">
                      <a:solidFill>
                        <a:srgbClr val="F3F3F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3F3F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23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"/>
                    </a:p>
                  </a:txBody>
                  <a:tcPr marL="91425" marR="91425" marT="91425" marB="91425">
                    <a:lnL w="9525" cap="flat" cmpd="sng">
                      <a:solidFill>
                        <a:srgbClr val="F3F3F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3F3F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123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"/>
                    </a:p>
                  </a:txBody>
                  <a:tcPr marL="91425" marR="91425" marT="91425" marB="91425">
                    <a:lnL w="9525" cap="flat" cmpd="sng">
                      <a:solidFill>
                        <a:srgbClr val="F3F3F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3F3F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123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"/>
                    </a:p>
                  </a:txBody>
                  <a:tcPr marL="91425" marR="91425" marT="91425" marB="91425">
                    <a:lnL w="9525" cap="flat" cmpd="sng">
                      <a:solidFill>
                        <a:srgbClr val="F3F3F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3F3F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123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"/>
                    </a:p>
                  </a:txBody>
                  <a:tcPr marL="91425" marR="91425" marT="91425" marB="91425">
                    <a:lnL w="9525" cap="flat" cmpd="sng">
                      <a:solidFill>
                        <a:srgbClr val="F3F3F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3F3F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123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"/>
                    </a:p>
                  </a:txBody>
                  <a:tcPr marL="91425" marR="91425" marT="91425" marB="91425">
                    <a:lnL w="9525" cap="flat" cmpd="sng">
                      <a:solidFill>
                        <a:srgbClr val="F3F3F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3F3F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123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"/>
                    </a:p>
                  </a:txBody>
                  <a:tcPr marL="91425" marR="91425" marT="91425" marB="91425">
                    <a:lnL w="9525" cap="flat" cmpd="sng">
                      <a:solidFill>
                        <a:srgbClr val="F3F3F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3F3F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123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"/>
                    </a:p>
                  </a:txBody>
                  <a:tcPr marL="91425" marR="91425" marT="91425" marB="91425">
                    <a:lnL w="9525" cap="flat" cmpd="sng">
                      <a:solidFill>
                        <a:srgbClr val="F3F3F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3F3F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123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"/>
                    </a:p>
                  </a:txBody>
                  <a:tcPr marL="91425" marR="91425" marT="91425" marB="91425">
                    <a:lnL w="9525" cap="flat" cmpd="sng">
                      <a:solidFill>
                        <a:srgbClr val="F3F3F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3F3F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123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"/>
                    </a:p>
                  </a:txBody>
                  <a:tcPr marL="91425" marR="91425" marT="91425" marB="91425">
                    <a:lnL w="9525" cap="flat" cmpd="sng">
                      <a:solidFill>
                        <a:srgbClr val="F3F3F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3F3F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123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"/>
                    </a:p>
                  </a:txBody>
                  <a:tcPr marL="91425" marR="91425" marT="91425" marB="91425">
                    <a:lnL w="9525" cap="flat" cmpd="sng">
                      <a:solidFill>
                        <a:srgbClr val="F3F3F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3F3F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123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"/>
                    </a:p>
                  </a:txBody>
                  <a:tcPr marL="91425" marR="91425" marT="91425" marB="91425">
                    <a:lnL w="9525" cap="flat" cmpd="sng">
                      <a:solidFill>
                        <a:srgbClr val="F3F3F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3F3F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3F3F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</a:tbl>
          </a:graphicData>
        </a:graphic>
      </p:graphicFrame>
      <p:sp>
        <p:nvSpPr>
          <p:cNvPr id="97" name="Google Shape;97;p1"/>
          <p:cNvSpPr/>
          <p:nvPr/>
        </p:nvSpPr>
        <p:spPr>
          <a:xfrm rot="5400000">
            <a:off x="-508383" y="6180330"/>
            <a:ext cx="1131345" cy="114589"/>
          </a:xfrm>
          <a:custGeom>
            <a:avLst/>
            <a:gdLst/>
            <a:ahLst/>
            <a:cxnLst/>
            <a:rect l="l" t="t" r="r" b="b"/>
            <a:pathLst>
              <a:path w="919793" h="87640" extrusionOk="0">
                <a:moveTo>
                  <a:pt x="657321" y="73442"/>
                </a:moveTo>
                <a:cubicBezTo>
                  <a:pt x="659149" y="73404"/>
                  <a:pt x="660912" y="74128"/>
                  <a:pt x="662179" y="75442"/>
                </a:cubicBezTo>
                <a:cubicBezTo>
                  <a:pt x="663493" y="76709"/>
                  <a:pt x="664217" y="78471"/>
                  <a:pt x="664179" y="80300"/>
                </a:cubicBezTo>
                <a:cubicBezTo>
                  <a:pt x="664198" y="82148"/>
                  <a:pt x="663474" y="83939"/>
                  <a:pt x="662179" y="85253"/>
                </a:cubicBezTo>
                <a:cubicBezTo>
                  <a:pt x="660912" y="86568"/>
                  <a:pt x="659149" y="87291"/>
                  <a:pt x="657321" y="87253"/>
                </a:cubicBezTo>
                <a:cubicBezTo>
                  <a:pt x="655492" y="87291"/>
                  <a:pt x="653730" y="86568"/>
                  <a:pt x="652463" y="85253"/>
                </a:cubicBezTo>
                <a:cubicBezTo>
                  <a:pt x="651168" y="83939"/>
                  <a:pt x="650444" y="82148"/>
                  <a:pt x="650463" y="80300"/>
                </a:cubicBezTo>
                <a:cubicBezTo>
                  <a:pt x="650425" y="78471"/>
                  <a:pt x="651149" y="76709"/>
                  <a:pt x="652463" y="75442"/>
                </a:cubicBezTo>
                <a:cubicBezTo>
                  <a:pt x="653730" y="74128"/>
                  <a:pt x="655492" y="73404"/>
                  <a:pt x="657321" y="73442"/>
                </a:cubicBezTo>
                <a:close/>
                <a:moveTo>
                  <a:pt x="783051" y="31056"/>
                </a:moveTo>
                <a:cubicBezTo>
                  <a:pt x="776688" y="30989"/>
                  <a:pt x="770602" y="33618"/>
                  <a:pt x="766287" y="38295"/>
                </a:cubicBezTo>
                <a:cubicBezTo>
                  <a:pt x="761677" y="42876"/>
                  <a:pt x="759134" y="49134"/>
                  <a:pt x="759238" y="55630"/>
                </a:cubicBezTo>
                <a:cubicBezTo>
                  <a:pt x="759229" y="59935"/>
                  <a:pt x="760343" y="64174"/>
                  <a:pt x="762477" y="67917"/>
                </a:cubicBezTo>
                <a:cubicBezTo>
                  <a:pt x="764468" y="71632"/>
                  <a:pt x="767468" y="74709"/>
                  <a:pt x="771144" y="76776"/>
                </a:cubicBezTo>
                <a:cubicBezTo>
                  <a:pt x="774783" y="78804"/>
                  <a:pt x="778888" y="79852"/>
                  <a:pt x="783051" y="79824"/>
                </a:cubicBezTo>
                <a:cubicBezTo>
                  <a:pt x="787213" y="79843"/>
                  <a:pt x="791319" y="78795"/>
                  <a:pt x="794957" y="76776"/>
                </a:cubicBezTo>
                <a:cubicBezTo>
                  <a:pt x="798586" y="74652"/>
                  <a:pt x="801587" y="71594"/>
                  <a:pt x="803625" y="67917"/>
                </a:cubicBezTo>
                <a:cubicBezTo>
                  <a:pt x="805730" y="64165"/>
                  <a:pt x="806816" y="59926"/>
                  <a:pt x="806768" y="55630"/>
                </a:cubicBezTo>
                <a:cubicBezTo>
                  <a:pt x="806873" y="49134"/>
                  <a:pt x="804330" y="42876"/>
                  <a:pt x="799719" y="38295"/>
                </a:cubicBezTo>
                <a:cubicBezTo>
                  <a:pt x="795452" y="33608"/>
                  <a:pt x="789385" y="30979"/>
                  <a:pt x="783051" y="31056"/>
                </a:cubicBezTo>
                <a:close/>
                <a:moveTo>
                  <a:pt x="124778" y="30960"/>
                </a:moveTo>
                <a:cubicBezTo>
                  <a:pt x="120558" y="30922"/>
                  <a:pt x="116405" y="32046"/>
                  <a:pt x="112776" y="34198"/>
                </a:cubicBezTo>
                <a:cubicBezTo>
                  <a:pt x="109090" y="36332"/>
                  <a:pt x="106061" y="39428"/>
                  <a:pt x="104013" y="43152"/>
                </a:cubicBezTo>
                <a:cubicBezTo>
                  <a:pt x="101851" y="46886"/>
                  <a:pt x="100708" y="51124"/>
                  <a:pt x="100680" y="55439"/>
                </a:cubicBezTo>
                <a:cubicBezTo>
                  <a:pt x="100708" y="59754"/>
                  <a:pt x="101851" y="63993"/>
                  <a:pt x="104013" y="67726"/>
                </a:cubicBezTo>
                <a:cubicBezTo>
                  <a:pt x="106099" y="71489"/>
                  <a:pt x="109157" y="74613"/>
                  <a:pt x="112872" y="76775"/>
                </a:cubicBezTo>
                <a:cubicBezTo>
                  <a:pt x="116462" y="78956"/>
                  <a:pt x="120577" y="80109"/>
                  <a:pt x="124778" y="80109"/>
                </a:cubicBezTo>
                <a:cubicBezTo>
                  <a:pt x="129017" y="80080"/>
                  <a:pt x="133188" y="78966"/>
                  <a:pt x="136875" y="76870"/>
                </a:cubicBezTo>
                <a:cubicBezTo>
                  <a:pt x="140580" y="74822"/>
                  <a:pt x="143638" y="71784"/>
                  <a:pt x="145733" y="68107"/>
                </a:cubicBezTo>
                <a:cubicBezTo>
                  <a:pt x="147857" y="64297"/>
                  <a:pt x="148943" y="59992"/>
                  <a:pt x="148876" y="55630"/>
                </a:cubicBezTo>
                <a:cubicBezTo>
                  <a:pt x="149019" y="49057"/>
                  <a:pt x="146514" y="42714"/>
                  <a:pt x="141923" y="38008"/>
                </a:cubicBezTo>
                <a:cubicBezTo>
                  <a:pt x="137513" y="33484"/>
                  <a:pt x="131474" y="30950"/>
                  <a:pt x="125159" y="30960"/>
                </a:cubicBezTo>
                <a:close/>
                <a:moveTo>
                  <a:pt x="202407" y="30865"/>
                </a:moveTo>
                <a:cubicBezTo>
                  <a:pt x="196739" y="30751"/>
                  <a:pt x="191243" y="32836"/>
                  <a:pt x="187072" y="36675"/>
                </a:cubicBezTo>
                <a:cubicBezTo>
                  <a:pt x="183538" y="40104"/>
                  <a:pt x="181061" y="44467"/>
                  <a:pt x="179928" y="49248"/>
                </a:cubicBezTo>
                <a:lnTo>
                  <a:pt x="225267" y="49248"/>
                </a:lnTo>
                <a:cubicBezTo>
                  <a:pt x="224486" y="45619"/>
                  <a:pt x="222923" y="42209"/>
                  <a:pt x="220695" y="39247"/>
                </a:cubicBezTo>
                <a:cubicBezTo>
                  <a:pt x="218580" y="36618"/>
                  <a:pt x="215875" y="34522"/>
                  <a:pt x="212789" y="33151"/>
                </a:cubicBezTo>
                <a:cubicBezTo>
                  <a:pt x="209541" y="31636"/>
                  <a:pt x="205988" y="30865"/>
                  <a:pt x="202407" y="30865"/>
                </a:cubicBezTo>
                <a:close/>
                <a:moveTo>
                  <a:pt x="599885" y="30675"/>
                </a:moveTo>
                <a:cubicBezTo>
                  <a:pt x="595665" y="30637"/>
                  <a:pt x="591512" y="31761"/>
                  <a:pt x="587883" y="33914"/>
                </a:cubicBezTo>
                <a:cubicBezTo>
                  <a:pt x="584197" y="36047"/>
                  <a:pt x="581168" y="39143"/>
                  <a:pt x="579120" y="42867"/>
                </a:cubicBezTo>
                <a:cubicBezTo>
                  <a:pt x="576958" y="46601"/>
                  <a:pt x="575815" y="50839"/>
                  <a:pt x="575787" y="55154"/>
                </a:cubicBezTo>
                <a:cubicBezTo>
                  <a:pt x="575815" y="59469"/>
                  <a:pt x="576958" y="63708"/>
                  <a:pt x="579120" y="67442"/>
                </a:cubicBezTo>
                <a:cubicBezTo>
                  <a:pt x="581206" y="71204"/>
                  <a:pt x="584264" y="74328"/>
                  <a:pt x="587979" y="76490"/>
                </a:cubicBezTo>
                <a:cubicBezTo>
                  <a:pt x="591569" y="78672"/>
                  <a:pt x="595684" y="79824"/>
                  <a:pt x="599885" y="79824"/>
                </a:cubicBezTo>
                <a:cubicBezTo>
                  <a:pt x="604124" y="79796"/>
                  <a:pt x="608295" y="78681"/>
                  <a:pt x="611982" y="76586"/>
                </a:cubicBezTo>
                <a:cubicBezTo>
                  <a:pt x="615658" y="74509"/>
                  <a:pt x="618725" y="71480"/>
                  <a:pt x="620840" y="67823"/>
                </a:cubicBezTo>
                <a:cubicBezTo>
                  <a:pt x="622964" y="64013"/>
                  <a:pt x="624050" y="59707"/>
                  <a:pt x="623983" y="55345"/>
                </a:cubicBezTo>
                <a:cubicBezTo>
                  <a:pt x="624126" y="48773"/>
                  <a:pt x="621621" y="42429"/>
                  <a:pt x="617030" y="37724"/>
                </a:cubicBezTo>
                <a:cubicBezTo>
                  <a:pt x="612486" y="33209"/>
                  <a:pt x="606286" y="30770"/>
                  <a:pt x="599885" y="30961"/>
                </a:cubicBezTo>
                <a:close/>
                <a:moveTo>
                  <a:pt x="429673" y="30675"/>
                </a:moveTo>
                <a:cubicBezTo>
                  <a:pt x="425425" y="30627"/>
                  <a:pt x="421234" y="31751"/>
                  <a:pt x="417576" y="33913"/>
                </a:cubicBezTo>
                <a:cubicBezTo>
                  <a:pt x="413890" y="36047"/>
                  <a:pt x="410861" y="39142"/>
                  <a:pt x="408813" y="42867"/>
                </a:cubicBezTo>
                <a:cubicBezTo>
                  <a:pt x="406680" y="46610"/>
                  <a:pt x="405565" y="50848"/>
                  <a:pt x="405575" y="55154"/>
                </a:cubicBezTo>
                <a:cubicBezTo>
                  <a:pt x="405565" y="59459"/>
                  <a:pt x="406680" y="63698"/>
                  <a:pt x="408813" y="67441"/>
                </a:cubicBezTo>
                <a:cubicBezTo>
                  <a:pt x="410899" y="71203"/>
                  <a:pt x="413957" y="74328"/>
                  <a:pt x="417672" y="76490"/>
                </a:cubicBezTo>
                <a:cubicBezTo>
                  <a:pt x="421262" y="78671"/>
                  <a:pt x="425377" y="79823"/>
                  <a:pt x="429578" y="79823"/>
                </a:cubicBezTo>
                <a:cubicBezTo>
                  <a:pt x="433855" y="79785"/>
                  <a:pt x="438046" y="78671"/>
                  <a:pt x="441770" y="76585"/>
                </a:cubicBezTo>
                <a:cubicBezTo>
                  <a:pt x="445446" y="74528"/>
                  <a:pt x="448476" y="71499"/>
                  <a:pt x="450533" y="67822"/>
                </a:cubicBezTo>
                <a:cubicBezTo>
                  <a:pt x="452667" y="64012"/>
                  <a:pt x="453743" y="59707"/>
                  <a:pt x="453676" y="55344"/>
                </a:cubicBezTo>
                <a:cubicBezTo>
                  <a:pt x="453819" y="48772"/>
                  <a:pt x="451314" y="42428"/>
                  <a:pt x="446723" y="37723"/>
                </a:cubicBezTo>
                <a:cubicBezTo>
                  <a:pt x="442122" y="33122"/>
                  <a:pt x="435798" y="30665"/>
                  <a:pt x="429292" y="30960"/>
                </a:cubicBezTo>
                <a:close/>
                <a:moveTo>
                  <a:pt x="71723" y="24959"/>
                </a:moveTo>
                <a:lnTo>
                  <a:pt x="79819" y="24959"/>
                </a:lnTo>
                <a:lnTo>
                  <a:pt x="79819" y="85729"/>
                </a:lnTo>
                <a:lnTo>
                  <a:pt x="72009" y="85729"/>
                </a:lnTo>
                <a:close/>
                <a:moveTo>
                  <a:pt x="546544" y="24674"/>
                </a:moveTo>
                <a:lnTo>
                  <a:pt x="554355" y="24674"/>
                </a:lnTo>
                <a:lnTo>
                  <a:pt x="554355" y="85443"/>
                </a:lnTo>
                <a:lnTo>
                  <a:pt x="546544" y="85443"/>
                </a:lnTo>
                <a:close/>
                <a:moveTo>
                  <a:pt x="202311" y="23626"/>
                </a:moveTo>
                <a:cubicBezTo>
                  <a:pt x="211979" y="23283"/>
                  <a:pt x="221209" y="27655"/>
                  <a:pt x="227076" y="35342"/>
                </a:cubicBezTo>
                <a:cubicBezTo>
                  <a:pt x="231639" y="41285"/>
                  <a:pt x="234030" y="48620"/>
                  <a:pt x="233839" y="56106"/>
                </a:cubicBezTo>
                <a:lnTo>
                  <a:pt x="179166" y="56106"/>
                </a:lnTo>
                <a:cubicBezTo>
                  <a:pt x="179080" y="62545"/>
                  <a:pt x="181509" y="68765"/>
                  <a:pt x="185929" y="73442"/>
                </a:cubicBezTo>
                <a:cubicBezTo>
                  <a:pt x="190100" y="77937"/>
                  <a:pt x="195987" y="80433"/>
                  <a:pt x="202121" y="80300"/>
                </a:cubicBezTo>
                <a:cubicBezTo>
                  <a:pt x="205179" y="80290"/>
                  <a:pt x="208207" y="79738"/>
                  <a:pt x="211074" y="78680"/>
                </a:cubicBezTo>
                <a:cubicBezTo>
                  <a:pt x="213799" y="77661"/>
                  <a:pt x="216332" y="76213"/>
                  <a:pt x="218599" y="74394"/>
                </a:cubicBezTo>
                <a:cubicBezTo>
                  <a:pt x="221238" y="71784"/>
                  <a:pt x="223486" y="68793"/>
                  <a:pt x="225267" y="65536"/>
                </a:cubicBezTo>
                <a:lnTo>
                  <a:pt x="231839" y="69060"/>
                </a:lnTo>
                <a:cubicBezTo>
                  <a:pt x="229953" y="72880"/>
                  <a:pt x="227410" y="76328"/>
                  <a:pt x="224314" y="79252"/>
                </a:cubicBezTo>
                <a:cubicBezTo>
                  <a:pt x="221542" y="81824"/>
                  <a:pt x="218314" y="83862"/>
                  <a:pt x="214789" y="85253"/>
                </a:cubicBezTo>
                <a:cubicBezTo>
                  <a:pt x="210941" y="86643"/>
                  <a:pt x="206874" y="87320"/>
                  <a:pt x="202788" y="87253"/>
                </a:cubicBezTo>
                <a:cubicBezTo>
                  <a:pt x="193987" y="87834"/>
                  <a:pt x="185405" y="84319"/>
                  <a:pt x="179547" y="77728"/>
                </a:cubicBezTo>
                <a:cubicBezTo>
                  <a:pt x="174108" y="71699"/>
                  <a:pt x="171117" y="63850"/>
                  <a:pt x="171165" y="55725"/>
                </a:cubicBezTo>
                <a:cubicBezTo>
                  <a:pt x="171098" y="48267"/>
                  <a:pt x="173584" y="41000"/>
                  <a:pt x="178213" y="35151"/>
                </a:cubicBezTo>
                <a:cubicBezTo>
                  <a:pt x="183842" y="27560"/>
                  <a:pt x="192863" y="23245"/>
                  <a:pt x="202311" y="23626"/>
                </a:cubicBezTo>
                <a:close/>
                <a:moveTo>
                  <a:pt x="783051" y="23436"/>
                </a:moveTo>
                <a:cubicBezTo>
                  <a:pt x="791909" y="23207"/>
                  <a:pt x="800415" y="26903"/>
                  <a:pt x="806292" y="33532"/>
                </a:cubicBezTo>
                <a:cubicBezTo>
                  <a:pt x="811816" y="39514"/>
                  <a:pt x="814817" y="47391"/>
                  <a:pt x="814674" y="55535"/>
                </a:cubicBezTo>
                <a:cubicBezTo>
                  <a:pt x="814760" y="63812"/>
                  <a:pt x="811578" y="71785"/>
                  <a:pt x="805816" y="77728"/>
                </a:cubicBezTo>
                <a:cubicBezTo>
                  <a:pt x="799977" y="84062"/>
                  <a:pt x="791662" y="87539"/>
                  <a:pt x="783051" y="87253"/>
                </a:cubicBezTo>
                <a:cubicBezTo>
                  <a:pt x="774412" y="87558"/>
                  <a:pt x="766058" y="84081"/>
                  <a:pt x="760191" y="77728"/>
                </a:cubicBezTo>
                <a:cubicBezTo>
                  <a:pt x="754428" y="71785"/>
                  <a:pt x="751247" y="63812"/>
                  <a:pt x="751333" y="55535"/>
                </a:cubicBezTo>
                <a:cubicBezTo>
                  <a:pt x="751237" y="47429"/>
                  <a:pt x="754228" y="39600"/>
                  <a:pt x="759715" y="33627"/>
                </a:cubicBezTo>
                <a:cubicBezTo>
                  <a:pt x="765620" y="26969"/>
                  <a:pt x="774154" y="23236"/>
                  <a:pt x="783051" y="23436"/>
                </a:cubicBezTo>
                <a:close/>
                <a:moveTo>
                  <a:pt x="711804" y="23436"/>
                </a:moveTo>
                <a:cubicBezTo>
                  <a:pt x="715747" y="23407"/>
                  <a:pt x="719671" y="24017"/>
                  <a:pt x="723424" y="25246"/>
                </a:cubicBezTo>
                <a:cubicBezTo>
                  <a:pt x="726853" y="26322"/>
                  <a:pt x="730072" y="27960"/>
                  <a:pt x="732949" y="30103"/>
                </a:cubicBezTo>
                <a:cubicBezTo>
                  <a:pt x="735540" y="32170"/>
                  <a:pt x="737712" y="34732"/>
                  <a:pt x="739331" y="37628"/>
                </a:cubicBezTo>
                <a:lnTo>
                  <a:pt x="733139" y="41438"/>
                </a:lnTo>
                <a:cubicBezTo>
                  <a:pt x="728063" y="34466"/>
                  <a:pt x="719852" y="30475"/>
                  <a:pt x="711232" y="30770"/>
                </a:cubicBezTo>
                <a:cubicBezTo>
                  <a:pt x="704364" y="30570"/>
                  <a:pt x="697697" y="33142"/>
                  <a:pt x="692754" y="37914"/>
                </a:cubicBezTo>
                <a:cubicBezTo>
                  <a:pt x="687991" y="42410"/>
                  <a:pt x="685334" y="48696"/>
                  <a:pt x="685419" y="55249"/>
                </a:cubicBezTo>
                <a:cubicBezTo>
                  <a:pt x="685400" y="59640"/>
                  <a:pt x="686591" y="63955"/>
                  <a:pt x="688848" y="67727"/>
                </a:cubicBezTo>
                <a:cubicBezTo>
                  <a:pt x="691039" y="71756"/>
                  <a:pt x="694344" y="75061"/>
                  <a:pt x="698373" y="77252"/>
                </a:cubicBezTo>
                <a:cubicBezTo>
                  <a:pt x="702412" y="79414"/>
                  <a:pt x="706936" y="80529"/>
                  <a:pt x="711518" y="80491"/>
                </a:cubicBezTo>
                <a:cubicBezTo>
                  <a:pt x="720100" y="80624"/>
                  <a:pt x="728234" y="76661"/>
                  <a:pt x="733425" y="69823"/>
                </a:cubicBezTo>
                <a:lnTo>
                  <a:pt x="739616" y="73823"/>
                </a:lnTo>
                <a:cubicBezTo>
                  <a:pt x="736683" y="78205"/>
                  <a:pt x="732644" y="81719"/>
                  <a:pt x="727901" y="84015"/>
                </a:cubicBezTo>
                <a:cubicBezTo>
                  <a:pt x="722662" y="86482"/>
                  <a:pt x="716928" y="87720"/>
                  <a:pt x="711137" y="87634"/>
                </a:cubicBezTo>
                <a:cubicBezTo>
                  <a:pt x="702240" y="87806"/>
                  <a:pt x="693649" y="84367"/>
                  <a:pt x="687324" y="78109"/>
                </a:cubicBezTo>
                <a:cubicBezTo>
                  <a:pt x="681114" y="72375"/>
                  <a:pt x="677647" y="64270"/>
                  <a:pt x="677799" y="55821"/>
                </a:cubicBezTo>
                <a:cubicBezTo>
                  <a:pt x="677790" y="50058"/>
                  <a:pt x="679342" y="44400"/>
                  <a:pt x="682276" y="39438"/>
                </a:cubicBezTo>
                <a:cubicBezTo>
                  <a:pt x="685162" y="34437"/>
                  <a:pt x="689382" y="30351"/>
                  <a:pt x="694468" y="27627"/>
                </a:cubicBezTo>
                <a:cubicBezTo>
                  <a:pt x="699802" y="24808"/>
                  <a:pt x="705765" y="23369"/>
                  <a:pt x="711804" y="23436"/>
                </a:cubicBezTo>
                <a:close/>
                <a:moveTo>
                  <a:pt x="262414" y="23245"/>
                </a:moveTo>
                <a:cubicBezTo>
                  <a:pt x="268786" y="23798"/>
                  <a:pt x="274692" y="26807"/>
                  <a:pt x="278892" y="31627"/>
                </a:cubicBezTo>
                <a:lnTo>
                  <a:pt x="273939" y="36771"/>
                </a:lnTo>
                <a:cubicBezTo>
                  <a:pt x="270777" y="33246"/>
                  <a:pt x="266376" y="31094"/>
                  <a:pt x="261652" y="30770"/>
                </a:cubicBezTo>
                <a:cubicBezTo>
                  <a:pt x="259223" y="30732"/>
                  <a:pt x="256871" y="31618"/>
                  <a:pt x="255080" y="33246"/>
                </a:cubicBezTo>
                <a:cubicBezTo>
                  <a:pt x="253394" y="34704"/>
                  <a:pt x="252422" y="36828"/>
                  <a:pt x="252413" y="39056"/>
                </a:cubicBezTo>
                <a:cubicBezTo>
                  <a:pt x="252499" y="41152"/>
                  <a:pt x="253261" y="43162"/>
                  <a:pt x="254604" y="44772"/>
                </a:cubicBezTo>
                <a:cubicBezTo>
                  <a:pt x="257385" y="47439"/>
                  <a:pt x="260604" y="49601"/>
                  <a:pt x="264129" y="51153"/>
                </a:cubicBezTo>
                <a:cubicBezTo>
                  <a:pt x="268643" y="53201"/>
                  <a:pt x="272701" y="56154"/>
                  <a:pt x="276035" y="59821"/>
                </a:cubicBezTo>
                <a:cubicBezTo>
                  <a:pt x="278016" y="62602"/>
                  <a:pt x="279073" y="65936"/>
                  <a:pt x="279083" y="69346"/>
                </a:cubicBezTo>
                <a:cubicBezTo>
                  <a:pt x="279130" y="74109"/>
                  <a:pt x="277235" y="78681"/>
                  <a:pt x="273844" y="82014"/>
                </a:cubicBezTo>
                <a:cubicBezTo>
                  <a:pt x="270339" y="85434"/>
                  <a:pt x="265595" y="87291"/>
                  <a:pt x="260699" y="87158"/>
                </a:cubicBezTo>
                <a:cubicBezTo>
                  <a:pt x="257204" y="87158"/>
                  <a:pt x="253756" y="86377"/>
                  <a:pt x="250603" y="84872"/>
                </a:cubicBezTo>
                <a:cubicBezTo>
                  <a:pt x="247526" y="83405"/>
                  <a:pt x="244821" y="81262"/>
                  <a:pt x="242697" y="78585"/>
                </a:cubicBezTo>
                <a:lnTo>
                  <a:pt x="247650" y="72966"/>
                </a:lnTo>
                <a:cubicBezTo>
                  <a:pt x="250651" y="76995"/>
                  <a:pt x="255299" y="79471"/>
                  <a:pt x="260319" y="79728"/>
                </a:cubicBezTo>
                <a:cubicBezTo>
                  <a:pt x="263262" y="79814"/>
                  <a:pt x="266129" y="78757"/>
                  <a:pt x="268320" y="76776"/>
                </a:cubicBezTo>
                <a:cubicBezTo>
                  <a:pt x="270406" y="74985"/>
                  <a:pt x="271625" y="72385"/>
                  <a:pt x="271653" y="69632"/>
                </a:cubicBezTo>
                <a:cubicBezTo>
                  <a:pt x="271634" y="67441"/>
                  <a:pt x="270863" y="65317"/>
                  <a:pt x="269463" y="63631"/>
                </a:cubicBezTo>
                <a:cubicBezTo>
                  <a:pt x="266653" y="60983"/>
                  <a:pt x="263433" y="58802"/>
                  <a:pt x="259938" y="57154"/>
                </a:cubicBezTo>
                <a:cubicBezTo>
                  <a:pt x="255623" y="55259"/>
                  <a:pt x="251784" y="52430"/>
                  <a:pt x="248698" y="48867"/>
                </a:cubicBezTo>
                <a:cubicBezTo>
                  <a:pt x="246698" y="46105"/>
                  <a:pt x="245660" y="42752"/>
                  <a:pt x="245745" y="39342"/>
                </a:cubicBezTo>
                <a:cubicBezTo>
                  <a:pt x="245631" y="34999"/>
                  <a:pt x="247355" y="30808"/>
                  <a:pt x="250508" y="27817"/>
                </a:cubicBezTo>
                <a:cubicBezTo>
                  <a:pt x="253699" y="24760"/>
                  <a:pt x="257994" y="23112"/>
                  <a:pt x="262414" y="23245"/>
                </a:cubicBezTo>
                <a:close/>
                <a:moveTo>
                  <a:pt x="19813" y="23245"/>
                </a:moveTo>
                <a:cubicBezTo>
                  <a:pt x="26146" y="23845"/>
                  <a:pt x="32005" y="26836"/>
                  <a:pt x="36196" y="31627"/>
                </a:cubicBezTo>
                <a:lnTo>
                  <a:pt x="31147" y="36771"/>
                </a:lnTo>
                <a:cubicBezTo>
                  <a:pt x="28023" y="33256"/>
                  <a:pt x="23651" y="31104"/>
                  <a:pt x="18955" y="30770"/>
                </a:cubicBezTo>
                <a:cubicBezTo>
                  <a:pt x="16526" y="30732"/>
                  <a:pt x="14174" y="31618"/>
                  <a:pt x="12383" y="33247"/>
                </a:cubicBezTo>
                <a:cubicBezTo>
                  <a:pt x="10697" y="34704"/>
                  <a:pt x="9725" y="36828"/>
                  <a:pt x="9716" y="39057"/>
                </a:cubicBezTo>
                <a:cubicBezTo>
                  <a:pt x="9802" y="41152"/>
                  <a:pt x="10564" y="43162"/>
                  <a:pt x="11907" y="44772"/>
                </a:cubicBezTo>
                <a:cubicBezTo>
                  <a:pt x="14688" y="47439"/>
                  <a:pt x="17907" y="49601"/>
                  <a:pt x="21432" y="51154"/>
                </a:cubicBezTo>
                <a:cubicBezTo>
                  <a:pt x="25928" y="53201"/>
                  <a:pt x="29947" y="56145"/>
                  <a:pt x="33243" y="59821"/>
                </a:cubicBezTo>
                <a:cubicBezTo>
                  <a:pt x="35291" y="62574"/>
                  <a:pt x="36396" y="65917"/>
                  <a:pt x="36386" y="69346"/>
                </a:cubicBezTo>
                <a:cubicBezTo>
                  <a:pt x="36443" y="74128"/>
                  <a:pt x="34510" y="78710"/>
                  <a:pt x="31052" y="82015"/>
                </a:cubicBezTo>
                <a:cubicBezTo>
                  <a:pt x="27594" y="85453"/>
                  <a:pt x="22880" y="87311"/>
                  <a:pt x="18003" y="87158"/>
                </a:cubicBezTo>
                <a:cubicBezTo>
                  <a:pt x="14507" y="87158"/>
                  <a:pt x="11059" y="86377"/>
                  <a:pt x="7906" y="84872"/>
                </a:cubicBezTo>
                <a:cubicBezTo>
                  <a:pt x="4820" y="83405"/>
                  <a:pt x="2124" y="81262"/>
                  <a:pt x="0" y="78586"/>
                </a:cubicBezTo>
                <a:lnTo>
                  <a:pt x="4954" y="72966"/>
                </a:lnTo>
                <a:cubicBezTo>
                  <a:pt x="7954" y="76995"/>
                  <a:pt x="12602" y="79472"/>
                  <a:pt x="17622" y="79729"/>
                </a:cubicBezTo>
                <a:cubicBezTo>
                  <a:pt x="20574" y="79814"/>
                  <a:pt x="23432" y="78757"/>
                  <a:pt x="25623" y="76776"/>
                </a:cubicBezTo>
                <a:cubicBezTo>
                  <a:pt x="27718" y="74985"/>
                  <a:pt x="28928" y="72385"/>
                  <a:pt x="28956" y="69632"/>
                </a:cubicBezTo>
                <a:cubicBezTo>
                  <a:pt x="28937" y="67441"/>
                  <a:pt x="28166" y="65317"/>
                  <a:pt x="26766" y="63631"/>
                </a:cubicBezTo>
                <a:cubicBezTo>
                  <a:pt x="23956" y="60974"/>
                  <a:pt x="20746" y="58793"/>
                  <a:pt x="17241" y="57154"/>
                </a:cubicBezTo>
                <a:cubicBezTo>
                  <a:pt x="12973" y="55230"/>
                  <a:pt x="9163" y="52401"/>
                  <a:pt x="6097" y="48868"/>
                </a:cubicBezTo>
                <a:cubicBezTo>
                  <a:pt x="4096" y="46105"/>
                  <a:pt x="3058" y="42753"/>
                  <a:pt x="3144" y="39343"/>
                </a:cubicBezTo>
                <a:cubicBezTo>
                  <a:pt x="2991" y="34990"/>
                  <a:pt x="4725" y="30789"/>
                  <a:pt x="7906" y="27817"/>
                </a:cubicBezTo>
                <a:cubicBezTo>
                  <a:pt x="11088" y="24741"/>
                  <a:pt x="15383" y="23083"/>
                  <a:pt x="19813" y="23245"/>
                </a:cubicBezTo>
                <a:close/>
                <a:moveTo>
                  <a:pt x="857726" y="23150"/>
                </a:moveTo>
                <a:cubicBezTo>
                  <a:pt x="860612" y="23141"/>
                  <a:pt x="863460" y="23722"/>
                  <a:pt x="866108" y="24865"/>
                </a:cubicBezTo>
                <a:cubicBezTo>
                  <a:pt x="868594" y="25865"/>
                  <a:pt x="870813" y="27427"/>
                  <a:pt x="872585" y="29437"/>
                </a:cubicBezTo>
                <a:cubicBezTo>
                  <a:pt x="874576" y="31885"/>
                  <a:pt x="876071" y="34695"/>
                  <a:pt x="876966" y="37724"/>
                </a:cubicBezTo>
                <a:cubicBezTo>
                  <a:pt x="879157" y="33352"/>
                  <a:pt x="882443" y="29608"/>
                  <a:pt x="886491" y="26865"/>
                </a:cubicBezTo>
                <a:cubicBezTo>
                  <a:pt x="890235" y="24436"/>
                  <a:pt x="894607" y="23141"/>
                  <a:pt x="899065" y="23150"/>
                </a:cubicBezTo>
                <a:cubicBezTo>
                  <a:pt x="903008" y="23065"/>
                  <a:pt x="906894" y="24160"/>
                  <a:pt x="910209" y="26294"/>
                </a:cubicBezTo>
                <a:cubicBezTo>
                  <a:pt x="913438" y="28446"/>
                  <a:pt x="915933" y="31542"/>
                  <a:pt x="917352" y="35152"/>
                </a:cubicBezTo>
                <a:cubicBezTo>
                  <a:pt x="919219" y="40667"/>
                  <a:pt x="920029" y="46486"/>
                  <a:pt x="919734" y="52297"/>
                </a:cubicBezTo>
                <a:lnTo>
                  <a:pt x="919734" y="85444"/>
                </a:lnTo>
                <a:lnTo>
                  <a:pt x="911733" y="85444"/>
                </a:lnTo>
                <a:lnTo>
                  <a:pt x="911733" y="52297"/>
                </a:lnTo>
                <a:cubicBezTo>
                  <a:pt x="911990" y="47772"/>
                  <a:pt x="911504" y="43239"/>
                  <a:pt x="910304" y="38867"/>
                </a:cubicBezTo>
                <a:cubicBezTo>
                  <a:pt x="909428" y="36419"/>
                  <a:pt x="907751" y="34333"/>
                  <a:pt x="905541" y="32961"/>
                </a:cubicBezTo>
                <a:cubicBezTo>
                  <a:pt x="903170" y="31418"/>
                  <a:pt x="900369" y="30646"/>
                  <a:pt x="897541" y="30770"/>
                </a:cubicBezTo>
                <a:cubicBezTo>
                  <a:pt x="893807" y="30713"/>
                  <a:pt x="890159" y="31885"/>
                  <a:pt x="887158" y="34104"/>
                </a:cubicBezTo>
                <a:cubicBezTo>
                  <a:pt x="884034" y="36304"/>
                  <a:pt x="881643" y="39390"/>
                  <a:pt x="880300" y="42962"/>
                </a:cubicBezTo>
                <a:cubicBezTo>
                  <a:pt x="878500" y="49144"/>
                  <a:pt x="877757" y="55583"/>
                  <a:pt x="878109" y="62012"/>
                </a:cubicBezTo>
                <a:lnTo>
                  <a:pt x="878109" y="85825"/>
                </a:lnTo>
                <a:lnTo>
                  <a:pt x="870394" y="85825"/>
                </a:lnTo>
                <a:lnTo>
                  <a:pt x="870394" y="54678"/>
                </a:lnTo>
                <a:cubicBezTo>
                  <a:pt x="870623" y="49687"/>
                  <a:pt x="870175" y="44686"/>
                  <a:pt x="869061" y="39819"/>
                </a:cubicBezTo>
                <a:cubicBezTo>
                  <a:pt x="868194" y="37238"/>
                  <a:pt x="866527" y="34999"/>
                  <a:pt x="864298" y="33437"/>
                </a:cubicBezTo>
                <a:cubicBezTo>
                  <a:pt x="861888" y="31875"/>
                  <a:pt x="859069" y="31075"/>
                  <a:pt x="856202" y="31151"/>
                </a:cubicBezTo>
                <a:cubicBezTo>
                  <a:pt x="852554" y="31142"/>
                  <a:pt x="848991" y="32275"/>
                  <a:pt x="846010" y="34390"/>
                </a:cubicBezTo>
                <a:cubicBezTo>
                  <a:pt x="842867" y="36552"/>
                  <a:pt x="840447" y="39600"/>
                  <a:pt x="839057" y="43153"/>
                </a:cubicBezTo>
                <a:cubicBezTo>
                  <a:pt x="837276" y="48620"/>
                  <a:pt x="836504" y="54364"/>
                  <a:pt x="836771" y="60107"/>
                </a:cubicBezTo>
                <a:lnTo>
                  <a:pt x="836771" y="85825"/>
                </a:lnTo>
                <a:lnTo>
                  <a:pt x="828960" y="85825"/>
                </a:lnTo>
                <a:lnTo>
                  <a:pt x="829056" y="24674"/>
                </a:lnTo>
                <a:lnTo>
                  <a:pt x="836866" y="24674"/>
                </a:lnTo>
                <a:lnTo>
                  <a:pt x="836866" y="35152"/>
                </a:lnTo>
                <a:cubicBezTo>
                  <a:pt x="839105" y="31828"/>
                  <a:pt x="841953" y="28951"/>
                  <a:pt x="845248" y="26675"/>
                </a:cubicBezTo>
                <a:cubicBezTo>
                  <a:pt x="849011" y="24379"/>
                  <a:pt x="853325" y="23160"/>
                  <a:pt x="857726" y="23150"/>
                </a:cubicBezTo>
                <a:close/>
                <a:moveTo>
                  <a:pt x="321373" y="23149"/>
                </a:moveTo>
                <a:cubicBezTo>
                  <a:pt x="324259" y="23140"/>
                  <a:pt x="327107" y="23721"/>
                  <a:pt x="329755" y="24864"/>
                </a:cubicBezTo>
                <a:cubicBezTo>
                  <a:pt x="332222" y="25893"/>
                  <a:pt x="334442" y="27455"/>
                  <a:pt x="336232" y="29436"/>
                </a:cubicBezTo>
                <a:cubicBezTo>
                  <a:pt x="338194" y="31903"/>
                  <a:pt x="339671" y="34713"/>
                  <a:pt x="340614" y="37723"/>
                </a:cubicBezTo>
                <a:cubicBezTo>
                  <a:pt x="342804" y="33351"/>
                  <a:pt x="346091" y="29608"/>
                  <a:pt x="350139" y="26864"/>
                </a:cubicBezTo>
                <a:cubicBezTo>
                  <a:pt x="353882" y="24435"/>
                  <a:pt x="358254" y="23140"/>
                  <a:pt x="362712" y="23149"/>
                </a:cubicBezTo>
                <a:cubicBezTo>
                  <a:pt x="366655" y="23083"/>
                  <a:pt x="370532" y="24178"/>
                  <a:pt x="373856" y="26293"/>
                </a:cubicBezTo>
                <a:cubicBezTo>
                  <a:pt x="377047" y="28493"/>
                  <a:pt x="379523" y="31570"/>
                  <a:pt x="381000" y="35151"/>
                </a:cubicBezTo>
                <a:cubicBezTo>
                  <a:pt x="382781" y="40685"/>
                  <a:pt x="383552" y="46486"/>
                  <a:pt x="383286" y="52296"/>
                </a:cubicBezTo>
                <a:lnTo>
                  <a:pt x="383286" y="85443"/>
                </a:lnTo>
                <a:lnTo>
                  <a:pt x="375380" y="85443"/>
                </a:lnTo>
                <a:lnTo>
                  <a:pt x="375380" y="52296"/>
                </a:lnTo>
                <a:cubicBezTo>
                  <a:pt x="375637" y="47772"/>
                  <a:pt x="375152" y="43238"/>
                  <a:pt x="373951" y="38866"/>
                </a:cubicBezTo>
                <a:cubicBezTo>
                  <a:pt x="373046" y="36437"/>
                  <a:pt x="371370" y="34360"/>
                  <a:pt x="369189" y="32960"/>
                </a:cubicBezTo>
                <a:cubicBezTo>
                  <a:pt x="366808" y="31436"/>
                  <a:pt x="364017" y="30674"/>
                  <a:pt x="361188" y="30769"/>
                </a:cubicBezTo>
                <a:cubicBezTo>
                  <a:pt x="357454" y="30712"/>
                  <a:pt x="353806" y="31884"/>
                  <a:pt x="350806" y="34103"/>
                </a:cubicBezTo>
                <a:cubicBezTo>
                  <a:pt x="347681" y="36303"/>
                  <a:pt x="345291" y="39390"/>
                  <a:pt x="343948" y="42961"/>
                </a:cubicBezTo>
                <a:cubicBezTo>
                  <a:pt x="342100" y="49134"/>
                  <a:pt x="341357" y="55582"/>
                  <a:pt x="341757" y="62011"/>
                </a:cubicBezTo>
                <a:lnTo>
                  <a:pt x="341757" y="85824"/>
                </a:lnTo>
                <a:lnTo>
                  <a:pt x="333946" y="85824"/>
                </a:lnTo>
                <a:lnTo>
                  <a:pt x="333946" y="54677"/>
                </a:lnTo>
                <a:cubicBezTo>
                  <a:pt x="334213" y="49677"/>
                  <a:pt x="333727" y="44676"/>
                  <a:pt x="332518" y="39818"/>
                </a:cubicBezTo>
                <a:cubicBezTo>
                  <a:pt x="331679" y="37218"/>
                  <a:pt x="330003" y="34980"/>
                  <a:pt x="327755" y="33436"/>
                </a:cubicBezTo>
                <a:cubicBezTo>
                  <a:pt x="325345" y="31874"/>
                  <a:pt x="322526" y="31074"/>
                  <a:pt x="319659" y="31150"/>
                </a:cubicBezTo>
                <a:cubicBezTo>
                  <a:pt x="316039" y="31141"/>
                  <a:pt x="312505" y="32274"/>
                  <a:pt x="309562" y="34389"/>
                </a:cubicBezTo>
                <a:cubicBezTo>
                  <a:pt x="306419" y="36551"/>
                  <a:pt x="304000" y="39599"/>
                  <a:pt x="302609" y="43152"/>
                </a:cubicBezTo>
                <a:cubicBezTo>
                  <a:pt x="300828" y="48619"/>
                  <a:pt x="300056" y="54363"/>
                  <a:pt x="300323" y="60107"/>
                </a:cubicBezTo>
                <a:lnTo>
                  <a:pt x="300323" y="85824"/>
                </a:lnTo>
                <a:lnTo>
                  <a:pt x="292512" y="85824"/>
                </a:lnTo>
                <a:lnTo>
                  <a:pt x="292703" y="24674"/>
                </a:lnTo>
                <a:lnTo>
                  <a:pt x="300514" y="24674"/>
                </a:lnTo>
                <a:lnTo>
                  <a:pt x="300514" y="35151"/>
                </a:lnTo>
                <a:cubicBezTo>
                  <a:pt x="302752" y="31827"/>
                  <a:pt x="305600" y="28950"/>
                  <a:pt x="308895" y="26674"/>
                </a:cubicBezTo>
                <a:cubicBezTo>
                  <a:pt x="312648" y="24359"/>
                  <a:pt x="316963" y="23140"/>
                  <a:pt x="321373" y="23149"/>
                </a:cubicBezTo>
                <a:close/>
                <a:moveTo>
                  <a:pt x="508635" y="22959"/>
                </a:moveTo>
                <a:cubicBezTo>
                  <a:pt x="512921" y="22883"/>
                  <a:pt x="517131" y="24073"/>
                  <a:pt x="520731" y="26388"/>
                </a:cubicBezTo>
                <a:cubicBezTo>
                  <a:pt x="524237" y="28703"/>
                  <a:pt x="526961" y="32017"/>
                  <a:pt x="528542" y="35913"/>
                </a:cubicBezTo>
                <a:cubicBezTo>
                  <a:pt x="530475" y="41809"/>
                  <a:pt x="531314" y="48000"/>
                  <a:pt x="531018" y="54201"/>
                </a:cubicBezTo>
                <a:lnTo>
                  <a:pt x="531018" y="85443"/>
                </a:lnTo>
                <a:lnTo>
                  <a:pt x="523208" y="85443"/>
                </a:lnTo>
                <a:lnTo>
                  <a:pt x="523208" y="56868"/>
                </a:lnTo>
                <a:cubicBezTo>
                  <a:pt x="523379" y="52182"/>
                  <a:pt x="523094" y="47495"/>
                  <a:pt x="522351" y="42866"/>
                </a:cubicBezTo>
                <a:cubicBezTo>
                  <a:pt x="521789" y="39171"/>
                  <a:pt x="519931" y="35799"/>
                  <a:pt x="517112" y="33341"/>
                </a:cubicBezTo>
                <a:cubicBezTo>
                  <a:pt x="514216" y="31217"/>
                  <a:pt x="510692" y="30150"/>
                  <a:pt x="507111" y="30293"/>
                </a:cubicBezTo>
                <a:cubicBezTo>
                  <a:pt x="502415" y="30255"/>
                  <a:pt x="497872" y="31951"/>
                  <a:pt x="494347" y="35056"/>
                </a:cubicBezTo>
                <a:cubicBezTo>
                  <a:pt x="490709" y="37989"/>
                  <a:pt x="488127" y="42038"/>
                  <a:pt x="487013" y="46581"/>
                </a:cubicBezTo>
                <a:cubicBezTo>
                  <a:pt x="486060" y="52048"/>
                  <a:pt x="485670" y="57601"/>
                  <a:pt x="485870" y="63154"/>
                </a:cubicBezTo>
                <a:lnTo>
                  <a:pt x="485870" y="85443"/>
                </a:lnTo>
                <a:lnTo>
                  <a:pt x="478059" y="85443"/>
                </a:lnTo>
                <a:lnTo>
                  <a:pt x="478059" y="24673"/>
                </a:lnTo>
                <a:lnTo>
                  <a:pt x="485870" y="24673"/>
                </a:lnTo>
                <a:lnTo>
                  <a:pt x="485870" y="35532"/>
                </a:lnTo>
                <a:cubicBezTo>
                  <a:pt x="488623" y="31665"/>
                  <a:pt x="492166" y="28417"/>
                  <a:pt x="496252" y="26007"/>
                </a:cubicBezTo>
                <a:cubicBezTo>
                  <a:pt x="500062" y="23988"/>
                  <a:pt x="504320" y="22940"/>
                  <a:pt x="508635" y="22959"/>
                </a:cubicBezTo>
                <a:close/>
                <a:moveTo>
                  <a:pt x="599218" y="22769"/>
                </a:moveTo>
                <a:cubicBezTo>
                  <a:pt x="603914" y="22712"/>
                  <a:pt x="608553" y="23788"/>
                  <a:pt x="612744" y="25913"/>
                </a:cubicBezTo>
                <a:cubicBezTo>
                  <a:pt x="616954" y="28227"/>
                  <a:pt x="620573" y="31485"/>
                  <a:pt x="623316" y="35438"/>
                </a:cubicBezTo>
                <a:lnTo>
                  <a:pt x="623316" y="24674"/>
                </a:lnTo>
                <a:lnTo>
                  <a:pt x="631127" y="24674"/>
                </a:lnTo>
                <a:lnTo>
                  <a:pt x="631127" y="85444"/>
                </a:lnTo>
                <a:lnTo>
                  <a:pt x="623412" y="85444"/>
                </a:lnTo>
                <a:lnTo>
                  <a:pt x="623412" y="74966"/>
                </a:lnTo>
                <a:cubicBezTo>
                  <a:pt x="620449" y="78700"/>
                  <a:pt x="616716" y="81758"/>
                  <a:pt x="612458" y="83920"/>
                </a:cubicBezTo>
                <a:cubicBezTo>
                  <a:pt x="608295" y="86015"/>
                  <a:pt x="603685" y="87063"/>
                  <a:pt x="599028" y="86968"/>
                </a:cubicBezTo>
                <a:cubicBezTo>
                  <a:pt x="590684" y="87015"/>
                  <a:pt x="582702" y="83558"/>
                  <a:pt x="577025" y="77443"/>
                </a:cubicBezTo>
                <a:cubicBezTo>
                  <a:pt x="570862" y="71480"/>
                  <a:pt x="567414" y="63251"/>
                  <a:pt x="567500" y="54678"/>
                </a:cubicBezTo>
                <a:cubicBezTo>
                  <a:pt x="567424" y="46220"/>
                  <a:pt x="570872" y="38105"/>
                  <a:pt x="577025" y="32294"/>
                </a:cubicBezTo>
                <a:cubicBezTo>
                  <a:pt x="582740" y="26122"/>
                  <a:pt x="590808" y="22655"/>
                  <a:pt x="599218" y="22769"/>
                </a:cubicBezTo>
                <a:close/>
                <a:moveTo>
                  <a:pt x="428911" y="22769"/>
                </a:moveTo>
                <a:cubicBezTo>
                  <a:pt x="433607" y="22712"/>
                  <a:pt x="438246" y="23788"/>
                  <a:pt x="442437" y="25912"/>
                </a:cubicBezTo>
                <a:cubicBezTo>
                  <a:pt x="446647" y="28227"/>
                  <a:pt x="450266" y="31484"/>
                  <a:pt x="453009" y="35437"/>
                </a:cubicBezTo>
                <a:lnTo>
                  <a:pt x="453009" y="24674"/>
                </a:lnTo>
                <a:lnTo>
                  <a:pt x="460820" y="24674"/>
                </a:lnTo>
                <a:lnTo>
                  <a:pt x="460820" y="85443"/>
                </a:lnTo>
                <a:lnTo>
                  <a:pt x="453105" y="85443"/>
                </a:lnTo>
                <a:lnTo>
                  <a:pt x="453105" y="74966"/>
                </a:lnTo>
                <a:cubicBezTo>
                  <a:pt x="450162" y="78719"/>
                  <a:pt x="446418" y="81786"/>
                  <a:pt x="442151" y="83919"/>
                </a:cubicBezTo>
                <a:cubicBezTo>
                  <a:pt x="437988" y="86015"/>
                  <a:pt x="433378" y="87063"/>
                  <a:pt x="428721" y="86967"/>
                </a:cubicBezTo>
                <a:cubicBezTo>
                  <a:pt x="420377" y="87015"/>
                  <a:pt x="412395" y="83557"/>
                  <a:pt x="406718" y="77442"/>
                </a:cubicBezTo>
                <a:cubicBezTo>
                  <a:pt x="400555" y="71480"/>
                  <a:pt x="397107" y="63250"/>
                  <a:pt x="397193" y="54677"/>
                </a:cubicBezTo>
                <a:cubicBezTo>
                  <a:pt x="397155" y="46229"/>
                  <a:pt x="400603" y="38132"/>
                  <a:pt x="406718" y="32294"/>
                </a:cubicBezTo>
                <a:cubicBezTo>
                  <a:pt x="412452" y="26141"/>
                  <a:pt x="420501" y="22683"/>
                  <a:pt x="428911" y="22769"/>
                </a:cubicBezTo>
                <a:close/>
                <a:moveTo>
                  <a:pt x="48863" y="1529"/>
                </a:moveTo>
                <a:lnTo>
                  <a:pt x="56674" y="1529"/>
                </a:lnTo>
                <a:lnTo>
                  <a:pt x="56674" y="85730"/>
                </a:lnTo>
                <a:lnTo>
                  <a:pt x="48863" y="85730"/>
                </a:lnTo>
                <a:close/>
                <a:moveTo>
                  <a:pt x="148209" y="1147"/>
                </a:moveTo>
                <a:lnTo>
                  <a:pt x="156020" y="1528"/>
                </a:lnTo>
                <a:lnTo>
                  <a:pt x="156020" y="85729"/>
                </a:lnTo>
                <a:lnTo>
                  <a:pt x="148305" y="85729"/>
                </a:lnTo>
                <a:lnTo>
                  <a:pt x="148305" y="75251"/>
                </a:lnTo>
                <a:cubicBezTo>
                  <a:pt x="145342" y="78985"/>
                  <a:pt x="141609" y="82042"/>
                  <a:pt x="137351" y="84205"/>
                </a:cubicBezTo>
                <a:cubicBezTo>
                  <a:pt x="133188" y="86300"/>
                  <a:pt x="128578" y="87348"/>
                  <a:pt x="123921" y="87253"/>
                </a:cubicBezTo>
                <a:cubicBezTo>
                  <a:pt x="115577" y="87300"/>
                  <a:pt x="107595" y="83843"/>
                  <a:pt x="101918" y="77728"/>
                </a:cubicBezTo>
                <a:cubicBezTo>
                  <a:pt x="95755" y="71765"/>
                  <a:pt x="92307" y="63535"/>
                  <a:pt x="92393" y="54963"/>
                </a:cubicBezTo>
                <a:cubicBezTo>
                  <a:pt x="92355" y="46514"/>
                  <a:pt x="95803" y="38418"/>
                  <a:pt x="101918" y="32579"/>
                </a:cubicBezTo>
                <a:cubicBezTo>
                  <a:pt x="107633" y="26407"/>
                  <a:pt x="115701" y="22940"/>
                  <a:pt x="124111" y="23054"/>
                </a:cubicBezTo>
                <a:cubicBezTo>
                  <a:pt x="128807" y="22997"/>
                  <a:pt x="133446" y="24073"/>
                  <a:pt x="137637" y="26197"/>
                </a:cubicBezTo>
                <a:cubicBezTo>
                  <a:pt x="141847" y="28512"/>
                  <a:pt x="145466" y="31769"/>
                  <a:pt x="148209" y="35722"/>
                </a:cubicBezTo>
                <a:close/>
                <a:moveTo>
                  <a:pt x="550450" y="4"/>
                </a:moveTo>
                <a:cubicBezTo>
                  <a:pt x="552183" y="-63"/>
                  <a:pt x="553850" y="633"/>
                  <a:pt x="555022" y="1909"/>
                </a:cubicBezTo>
                <a:cubicBezTo>
                  <a:pt x="556260" y="3109"/>
                  <a:pt x="556946" y="4757"/>
                  <a:pt x="556927" y="6481"/>
                </a:cubicBezTo>
                <a:cubicBezTo>
                  <a:pt x="556927" y="8167"/>
                  <a:pt x="556241" y="9786"/>
                  <a:pt x="555022" y="10958"/>
                </a:cubicBezTo>
                <a:cubicBezTo>
                  <a:pt x="553822" y="12196"/>
                  <a:pt x="552174" y="12882"/>
                  <a:pt x="550450" y="12863"/>
                </a:cubicBezTo>
                <a:cubicBezTo>
                  <a:pt x="548764" y="12863"/>
                  <a:pt x="547144" y="12177"/>
                  <a:pt x="545973" y="10958"/>
                </a:cubicBezTo>
                <a:cubicBezTo>
                  <a:pt x="544754" y="9786"/>
                  <a:pt x="544068" y="8167"/>
                  <a:pt x="544068" y="6481"/>
                </a:cubicBezTo>
                <a:cubicBezTo>
                  <a:pt x="544049" y="4757"/>
                  <a:pt x="544735" y="3109"/>
                  <a:pt x="545973" y="1909"/>
                </a:cubicBezTo>
                <a:cubicBezTo>
                  <a:pt x="547116" y="652"/>
                  <a:pt x="548754" y="-44"/>
                  <a:pt x="550450" y="4"/>
                </a:cubicBezTo>
                <a:close/>
                <a:moveTo>
                  <a:pt x="75628" y="4"/>
                </a:moveTo>
                <a:cubicBezTo>
                  <a:pt x="77362" y="-63"/>
                  <a:pt x="79029" y="633"/>
                  <a:pt x="80200" y="1909"/>
                </a:cubicBezTo>
                <a:cubicBezTo>
                  <a:pt x="81439" y="3109"/>
                  <a:pt x="82124" y="4757"/>
                  <a:pt x="82105" y="6481"/>
                </a:cubicBezTo>
                <a:cubicBezTo>
                  <a:pt x="82105" y="8167"/>
                  <a:pt x="81420" y="9786"/>
                  <a:pt x="80200" y="10958"/>
                </a:cubicBezTo>
                <a:cubicBezTo>
                  <a:pt x="79000" y="12196"/>
                  <a:pt x="77352" y="12882"/>
                  <a:pt x="75628" y="12863"/>
                </a:cubicBezTo>
                <a:cubicBezTo>
                  <a:pt x="73942" y="12863"/>
                  <a:pt x="72323" y="12177"/>
                  <a:pt x="71152" y="10958"/>
                </a:cubicBezTo>
                <a:cubicBezTo>
                  <a:pt x="69932" y="9786"/>
                  <a:pt x="69247" y="8167"/>
                  <a:pt x="69247" y="6481"/>
                </a:cubicBezTo>
                <a:cubicBezTo>
                  <a:pt x="69228" y="4757"/>
                  <a:pt x="69913" y="3109"/>
                  <a:pt x="71152" y="1909"/>
                </a:cubicBezTo>
                <a:cubicBezTo>
                  <a:pt x="72295" y="652"/>
                  <a:pt x="73933" y="-44"/>
                  <a:pt x="75628" y="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1"/>
          <p:cNvSpPr txBox="1">
            <a:spLocks noGrp="1"/>
          </p:cNvSpPr>
          <p:nvPr>
            <p:ph type="title"/>
          </p:nvPr>
        </p:nvSpPr>
        <p:spPr>
          <a:xfrm>
            <a:off x="1493388" y="1186338"/>
            <a:ext cx="8818200" cy="6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9pPr>
          </a:lstStyle>
          <a:p>
            <a:endParaRPr/>
          </a:p>
        </p:txBody>
      </p:sp>
      <p:sp>
        <p:nvSpPr>
          <p:cNvPr id="2" name="Google Shape;102;p2">
            <a:extLst>
              <a:ext uri="{FF2B5EF4-FFF2-40B4-BE49-F238E27FC236}">
                <a16:creationId xmlns:a16="http://schemas.microsoft.com/office/drawing/2014/main" id="{5AD01E7C-8754-2234-47A6-420F2B62A29D}"/>
              </a:ext>
            </a:extLst>
          </p:cNvPr>
          <p:cNvSpPr txBox="1">
            <a:spLocks noGrp="1"/>
          </p:cNvSpPr>
          <p:nvPr>
            <p:ph type="sldNum" idx="4"/>
          </p:nvPr>
        </p:nvSpPr>
        <p:spPr>
          <a:xfrm>
            <a:off x="10143123" y="5718478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r">
              <a:buNone/>
              <a:defRPr>
                <a:latin typeface="+mj-lt"/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155F3F06-A413-4A1D-B8C8-3FA2510685E2}" type="slidenum">
              <a:rPr lang="th-TH" smtClean="0"/>
              <a:pPr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61058795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  <p:sldLayoutId id="2147483679" r:id="rId1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slide" Target="slide3.xml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7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17/06/relationships/model3d" Target="../media/model3d1.glb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6" Type="http://schemas.openxmlformats.org/officeDocument/2006/relationships/diagramColors" Target="../diagrams/colors1.xml"/><Relationship Id="rId11" Type="http://schemas.openxmlformats.org/officeDocument/2006/relationships/image" Target="../media/image9.svg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8.png"/><Relationship Id="rId4" Type="http://schemas.openxmlformats.org/officeDocument/2006/relationships/diagramLayout" Target="../diagrams/layout1.xml"/><Relationship Id="rId9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" Target="slide7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" Target="slide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slide" Target="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slide" Target="slide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slide" Target="slide7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Sorawan-Tiratrakoonwichaya/group_project/tree/main/code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" Target="slide3.xml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slide" Target="slide7.xml"/><Relationship Id="rId3" Type="http://schemas.openxmlformats.org/officeDocument/2006/relationships/slide" Target="slide9.xml"/><Relationship Id="rId7" Type="http://schemas.openxmlformats.org/officeDocument/2006/relationships/slide" Target="slide17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5.xml"/><Relationship Id="rId5" Type="http://schemas.openxmlformats.org/officeDocument/2006/relationships/slide" Target="slide13.xml"/><Relationship Id="rId4" Type="http://schemas.openxmlformats.org/officeDocument/2006/relationships/slide" Target="slide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FC87FA22-B49B-F11A-76F9-1795DA4A97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61160"/>
            <a:ext cx="9144000" cy="2387600"/>
          </a:xfrm>
        </p:spPr>
        <p:txBody>
          <a:bodyPr/>
          <a:lstStyle/>
          <a:p>
            <a:r>
              <a:rPr lang="en-US"/>
              <a:t>Project SIRE504</a:t>
            </a:r>
            <a:endParaRPr lang="th-TH"/>
          </a:p>
        </p:txBody>
      </p:sp>
      <p:sp>
        <p:nvSpPr>
          <p:cNvPr id="4" name="กล่องข้อความ 3">
            <a:extLst>
              <a:ext uri="{FF2B5EF4-FFF2-40B4-BE49-F238E27FC236}">
                <a16:creationId xmlns:a16="http://schemas.microsoft.com/office/drawing/2014/main" id="{80C3A023-761C-F722-3DB9-E0D77AEEE24D}"/>
              </a:ext>
            </a:extLst>
          </p:cNvPr>
          <p:cNvSpPr txBox="1"/>
          <p:nvPr/>
        </p:nvSpPr>
        <p:spPr>
          <a:xfrm>
            <a:off x="1412543" y="3674282"/>
            <a:ext cx="9366913" cy="16971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ts val="2500"/>
              </a:lnSpc>
              <a:spcAft>
                <a:spcPts val="2400"/>
              </a:spcAft>
            </a:pPr>
            <a:r>
              <a:rPr lang="en-US" sz="2800">
                <a:solidFill>
                  <a:schemeClr val="tx1"/>
                </a:solidFill>
                <a:latin typeface="Sriracha"/>
              </a:rPr>
              <a:t>Group 3</a:t>
            </a:r>
          </a:p>
          <a:p>
            <a:pPr algn="ctr">
              <a:lnSpc>
                <a:spcPts val="2500"/>
              </a:lnSpc>
            </a:pPr>
            <a:r>
              <a:rPr lang="en-US" sz="2800" err="1">
                <a:solidFill>
                  <a:schemeClr val="tx1"/>
                </a:solidFill>
                <a:latin typeface="Sriracha"/>
              </a:rPr>
              <a:t>Sorawan</a:t>
            </a:r>
            <a:r>
              <a:rPr lang="en-US" sz="2800">
                <a:solidFill>
                  <a:schemeClr val="tx1"/>
                </a:solidFill>
                <a:latin typeface="Sriracha"/>
              </a:rPr>
              <a:t> </a:t>
            </a:r>
            <a:r>
              <a:rPr lang="en-US" sz="2800" err="1">
                <a:solidFill>
                  <a:schemeClr val="tx1"/>
                </a:solidFill>
                <a:latin typeface="Sriracha"/>
              </a:rPr>
              <a:t>Tiratrakoonwichaya</a:t>
            </a:r>
            <a:r>
              <a:rPr lang="en-US" sz="2800">
                <a:solidFill>
                  <a:schemeClr val="tx1"/>
                </a:solidFill>
                <a:latin typeface="Sriracha"/>
              </a:rPr>
              <a:t> 6737929</a:t>
            </a:r>
          </a:p>
          <a:p>
            <a:pPr algn="ctr">
              <a:lnSpc>
                <a:spcPts val="2500"/>
              </a:lnSpc>
            </a:pPr>
            <a:r>
              <a:rPr lang="en-US" sz="2800" err="1">
                <a:solidFill>
                  <a:schemeClr val="tx1"/>
                </a:solidFill>
                <a:latin typeface="Sriracha"/>
              </a:rPr>
              <a:t>Chutiwan</a:t>
            </a:r>
            <a:r>
              <a:rPr lang="en-US" sz="2800">
                <a:solidFill>
                  <a:schemeClr val="tx1"/>
                </a:solidFill>
                <a:latin typeface="Sriracha"/>
              </a:rPr>
              <a:t> </a:t>
            </a:r>
            <a:r>
              <a:rPr lang="en-US" sz="2800" err="1">
                <a:solidFill>
                  <a:schemeClr val="tx1"/>
                </a:solidFill>
                <a:latin typeface="Sriracha"/>
              </a:rPr>
              <a:t>Pankram</a:t>
            </a:r>
            <a:r>
              <a:rPr lang="en-US" sz="2800">
                <a:solidFill>
                  <a:schemeClr val="tx1"/>
                </a:solidFill>
                <a:latin typeface="Sriracha"/>
              </a:rPr>
              <a:t> 6737933</a:t>
            </a:r>
          </a:p>
          <a:p>
            <a:pPr algn="ctr">
              <a:lnSpc>
                <a:spcPts val="2500"/>
              </a:lnSpc>
            </a:pPr>
            <a:r>
              <a:rPr lang="en-US" sz="2800" err="1">
                <a:solidFill>
                  <a:schemeClr val="tx1"/>
                </a:solidFill>
                <a:latin typeface="Sriracha"/>
              </a:rPr>
              <a:t>Phanisa</a:t>
            </a:r>
            <a:r>
              <a:rPr lang="en-US" sz="2800">
                <a:solidFill>
                  <a:schemeClr val="tx1"/>
                </a:solidFill>
                <a:latin typeface="Sriracha"/>
              </a:rPr>
              <a:t> </a:t>
            </a:r>
            <a:r>
              <a:rPr lang="en-US" sz="2800" err="1">
                <a:solidFill>
                  <a:schemeClr val="tx1"/>
                </a:solidFill>
                <a:latin typeface="Sriracha"/>
              </a:rPr>
              <a:t>Butsiri</a:t>
            </a:r>
            <a:r>
              <a:rPr lang="en-US" sz="2800">
                <a:solidFill>
                  <a:schemeClr val="tx1"/>
                </a:solidFill>
                <a:latin typeface="Sriracha"/>
              </a:rPr>
              <a:t> 6737935</a:t>
            </a:r>
          </a:p>
        </p:txBody>
      </p:sp>
      <p:cxnSp>
        <p:nvCxnSpPr>
          <p:cNvPr id="6" name="ตัวเชื่อมต่อตรง 5">
            <a:extLst>
              <a:ext uri="{FF2B5EF4-FFF2-40B4-BE49-F238E27FC236}">
                <a16:creationId xmlns:a16="http://schemas.microsoft.com/office/drawing/2014/main" id="{48CD5F4D-3AE6-0427-1FAE-F11B1F32AFD1}"/>
              </a:ext>
            </a:extLst>
          </p:cNvPr>
          <p:cNvCxnSpPr>
            <a:cxnSpLocks/>
          </p:cNvCxnSpPr>
          <p:nvPr/>
        </p:nvCxnSpPr>
        <p:spPr>
          <a:xfrm>
            <a:off x="1412543" y="3346586"/>
            <a:ext cx="9096430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ตัวแทนหมายเลขสไลด์ 24">
            <a:extLst>
              <a:ext uri="{FF2B5EF4-FFF2-40B4-BE49-F238E27FC236}">
                <a16:creationId xmlns:a16="http://schemas.microsoft.com/office/drawing/2014/main" id="{CE955A2A-0F5D-020B-B15F-DAF4040B102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155F3F06-A413-4A1D-B8C8-3FA2510685E2}" type="slidenum">
              <a:rPr lang="th-TH" smtClean="0"/>
              <a:t>1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3335606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AC9FC5-4F4D-06A3-B9EE-8A601CBE21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CE57CFE-C3A7-658C-6979-1DA4BF87D5D6}"/>
              </a:ext>
            </a:extLst>
          </p:cNvPr>
          <p:cNvSpPr/>
          <p:nvPr/>
        </p:nvSpPr>
        <p:spPr>
          <a:xfrm>
            <a:off x="1506348" y="2294298"/>
            <a:ext cx="8679049" cy="1673267"/>
          </a:xfrm>
          <a:prstGeom prst="rect">
            <a:avLst/>
          </a:prstGeom>
          <a:solidFill>
            <a:schemeClr val="tx2">
              <a:lumMod val="85000"/>
            </a:schemeClr>
          </a:solidFill>
          <a:ln>
            <a:solidFill>
              <a:schemeClr val="bg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6FDD8E6-6300-412F-0C98-8820927CC16A}"/>
              </a:ext>
            </a:extLst>
          </p:cNvPr>
          <p:cNvGrpSpPr/>
          <p:nvPr/>
        </p:nvGrpSpPr>
        <p:grpSpPr>
          <a:xfrm>
            <a:off x="1506349" y="874829"/>
            <a:ext cx="8425049" cy="763500"/>
            <a:chOff x="0" y="2128210"/>
            <a:chExt cx="2968278" cy="1241425"/>
          </a:xfrm>
        </p:grpSpPr>
        <p:sp>
          <p:nvSpPr>
            <p:cNvPr id="6" name="Arrow: Pentagon 5">
              <a:extLst>
                <a:ext uri="{FF2B5EF4-FFF2-40B4-BE49-F238E27FC236}">
                  <a16:creationId xmlns:a16="http://schemas.microsoft.com/office/drawing/2014/main" id="{592C4B4B-F1BC-ACEF-2BC7-172F27A4E823}"/>
                </a:ext>
              </a:extLst>
            </p:cNvPr>
            <p:cNvSpPr/>
            <p:nvPr/>
          </p:nvSpPr>
          <p:spPr>
            <a:xfrm>
              <a:off x="0" y="2128210"/>
              <a:ext cx="2968278" cy="1241425"/>
            </a:xfrm>
            <a:prstGeom prst="homePlat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rgbClr r="0" g="0" b="0"/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sz="3200"/>
            </a:p>
          </p:txBody>
        </p:sp>
        <p:sp>
          <p:nvSpPr>
            <p:cNvPr id="7" name="Arrow: Pentagon 4">
              <a:extLst>
                <a:ext uri="{FF2B5EF4-FFF2-40B4-BE49-F238E27FC236}">
                  <a16:creationId xmlns:a16="http://schemas.microsoft.com/office/drawing/2014/main" id="{E6451419-D96F-285D-3DB8-E9F5515E2445}"/>
                </a:ext>
              </a:extLst>
            </p:cNvPr>
            <p:cNvSpPr txBox="1"/>
            <p:nvPr/>
          </p:nvSpPr>
          <p:spPr>
            <a:xfrm>
              <a:off x="0" y="2128210"/>
              <a:ext cx="2657922" cy="124142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2682" tIns="61341" rIns="30671" bIns="61341" numCol="1" spcCol="1270" anchor="ctr" anchorCtr="0">
              <a:noAutofit/>
            </a:bodyPr>
            <a:lstStyle/>
            <a:p>
              <a:pPr marL="0" lvl="0" indent="0" defTabSz="1022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200" kern="1200">
                  <a:solidFill>
                    <a:schemeClr val="bg1">
                      <a:lumMod val="50000"/>
                    </a:schemeClr>
                  </a:solidFill>
                </a:rPr>
                <a:t>Create output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25E007B-13C0-F97A-2700-794EC5C334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1846" y="930589"/>
            <a:ext cx="2252426" cy="763500"/>
          </a:xfrm>
          <a:noFill/>
        </p:spPr>
        <p:txBody>
          <a:bodyPr>
            <a:noAutofit/>
          </a:bodyPr>
          <a:lstStyle/>
          <a:p>
            <a:r>
              <a:rPr lang="en-US" sz="2800" b="0">
                <a:solidFill>
                  <a:schemeClr val="bg1">
                    <a:lumMod val="50000"/>
                  </a:schemeClr>
                </a:solidFill>
                <a:latin typeface="+mj-lt"/>
              </a:rPr>
              <a:t>(Prototype)</a:t>
            </a:r>
            <a:br>
              <a:rPr lang="en-US" sz="2800" b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endParaRPr lang="en-US" sz="2800" b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9A32F2-C59C-C59F-8D13-20FF45DD3DE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155F3F06-A413-4A1D-B8C8-3FA2510685E2}" type="slidenum">
              <a:rPr lang="th-TH" smtClean="0"/>
              <a:t>10</a:t>
            </a:fld>
            <a:endParaRPr lang="th-TH"/>
          </a:p>
        </p:txBody>
      </p:sp>
      <p:sp>
        <p:nvSpPr>
          <p:cNvPr id="12" name="สี่เหลี่ยมผืนผ้า: มุมมน 17">
            <a:extLst>
              <a:ext uri="{FF2B5EF4-FFF2-40B4-BE49-F238E27FC236}">
                <a16:creationId xmlns:a16="http://schemas.microsoft.com/office/drawing/2014/main" id="{758C2616-E6D9-95A2-2EDA-18DFD99BF59C}"/>
              </a:ext>
            </a:extLst>
          </p:cNvPr>
          <p:cNvSpPr/>
          <p:nvPr/>
        </p:nvSpPr>
        <p:spPr>
          <a:xfrm>
            <a:off x="10185398" y="1147764"/>
            <a:ext cx="1769955" cy="636009"/>
          </a:xfrm>
          <a:prstGeom prst="roundRect">
            <a:avLst/>
          </a:prstGeom>
          <a:ln w="7620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>
                <a:solidFill>
                  <a:schemeClr val="accent1">
                    <a:lumMod val="25000"/>
                  </a:schemeClr>
                </a:solidFill>
                <a:latin typeface="Sriracha"/>
              </a:rPr>
              <a:t>Plan A+2</a:t>
            </a:r>
            <a:endParaRPr lang="th-TH" sz="2800">
              <a:solidFill>
                <a:schemeClr val="accent1">
                  <a:lumMod val="25000"/>
                </a:schemeClr>
              </a:solidFill>
              <a:latin typeface="Sriracha"/>
              <a:cs typeface="Cordia New"/>
            </a:endParaRPr>
          </a:p>
        </p:txBody>
      </p:sp>
      <p:sp>
        <p:nvSpPr>
          <p:cNvPr id="14" name="กล่องข้อความ 7">
            <a:extLst>
              <a:ext uri="{FF2B5EF4-FFF2-40B4-BE49-F238E27FC236}">
                <a16:creationId xmlns:a16="http://schemas.microsoft.com/office/drawing/2014/main" id="{6F605E72-E8F1-4C56-9455-C794AB250BE0}"/>
              </a:ext>
            </a:extLst>
          </p:cNvPr>
          <p:cNvSpPr txBox="1"/>
          <p:nvPr/>
        </p:nvSpPr>
        <p:spPr>
          <a:xfrm>
            <a:off x="1583423" y="1679345"/>
            <a:ext cx="10541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err="1">
                <a:latin typeface="Siracha"/>
              </a:rPr>
              <a:t>calQ</a:t>
            </a:r>
            <a:endParaRPr lang="th-TH" sz="2800">
              <a:latin typeface="Siracha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894616F-2500-6589-8BFA-54EB5FE65654}"/>
              </a:ext>
            </a:extLst>
          </p:cNvPr>
          <p:cNvSpPr txBox="1"/>
          <p:nvPr/>
        </p:nvSpPr>
        <p:spPr>
          <a:xfrm>
            <a:off x="2792739" y="1809528"/>
            <a:ext cx="6422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>
                <a:latin typeface="+mj-lt"/>
              </a:rPr>
              <a:t>: Calculate a mean of quality score for each read.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148805D-AF50-7996-F772-87317A13B5BD}"/>
              </a:ext>
            </a:extLst>
          </p:cNvPr>
          <p:cNvSpPr txBox="1"/>
          <p:nvPr/>
        </p:nvSpPr>
        <p:spPr>
          <a:xfrm>
            <a:off x="1583423" y="2350058"/>
            <a:ext cx="5751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th-TH" sz="18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./</a:t>
            </a:r>
            <a:r>
              <a:rPr lang="en-US" sz="1800" err="1">
                <a:latin typeface="Courier New" panose="02070309020205020404" pitchFamily="49" charset="0"/>
                <a:cs typeface="Courier New" panose="02070309020205020404" pitchFamily="49" charset="0"/>
              </a:rPr>
              <a:t>fastq</a:t>
            </a:r>
            <a:r>
              <a:rPr lang="th-TH" sz="18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err="1">
                <a:latin typeface="Courier New" panose="02070309020205020404" pitchFamily="49" charset="0"/>
                <a:cs typeface="Courier New" panose="02070309020205020404" pitchFamily="49" charset="0"/>
              </a:rPr>
              <a:t>calQ</a:t>
            </a:r>
            <a:r>
              <a:rPr lang="th-TH" sz="18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-f </a:t>
            </a:r>
            <a:r>
              <a:rPr lang="en-US" sz="1800" err="1">
                <a:latin typeface="Courier New" panose="02070309020205020404" pitchFamily="49" charset="0"/>
                <a:cs typeface="Courier New" panose="02070309020205020404" pitchFamily="49" charset="0"/>
              </a:rPr>
              <a:t>data_test.fastq</a:t>
            </a:r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b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-m</a:t>
            </a:r>
          </a:p>
        </p:txBody>
      </p:sp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7B4B4C65-2A5D-E3A3-C4AF-1931F56370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8066037"/>
              </p:ext>
            </p:extLst>
          </p:nvPr>
        </p:nvGraphicFramePr>
        <p:xfrm>
          <a:off x="1722139" y="2775150"/>
          <a:ext cx="6140413" cy="10972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35103">
                  <a:extLst>
                    <a:ext uri="{9D8B030D-6E8A-4147-A177-3AD203B41FA5}">
                      <a16:colId xmlns:a16="http://schemas.microsoft.com/office/drawing/2014/main" val="2128859554"/>
                    </a:ext>
                  </a:extLst>
                </a:gridCol>
                <a:gridCol w="1535103">
                  <a:extLst>
                    <a:ext uri="{9D8B030D-6E8A-4147-A177-3AD203B41FA5}">
                      <a16:colId xmlns:a16="http://schemas.microsoft.com/office/drawing/2014/main" val="2471598017"/>
                    </a:ext>
                  </a:extLst>
                </a:gridCol>
                <a:gridCol w="2176663">
                  <a:extLst>
                    <a:ext uri="{9D8B030D-6E8A-4147-A177-3AD203B41FA5}">
                      <a16:colId xmlns:a16="http://schemas.microsoft.com/office/drawing/2014/main" val="1660420685"/>
                    </a:ext>
                  </a:extLst>
                </a:gridCol>
                <a:gridCol w="893544">
                  <a:extLst>
                    <a:ext uri="{9D8B030D-6E8A-4147-A177-3AD203B41FA5}">
                      <a16:colId xmlns:a16="http://schemas.microsoft.com/office/drawing/2014/main" val="4237826487"/>
                    </a:ext>
                  </a:extLst>
                </a:gridCol>
              </a:tblGrid>
              <a:tr h="261000"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read id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barcode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median</a:t>
                      </a:r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Q score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IQR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9650046"/>
                  </a:ext>
                </a:extLst>
              </a:tr>
              <a:tr h="261000"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10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36858005"/>
                  </a:ext>
                </a:extLst>
              </a:tr>
              <a:tr h="261000"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20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0228913"/>
                  </a:ext>
                </a:extLst>
              </a:tr>
              <a:tr h="261000"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30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2508301"/>
                  </a:ext>
                </a:extLst>
              </a:tr>
            </a:tbl>
          </a:graphicData>
        </a:graphic>
      </p:graphicFrame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170EDF00-EFE2-AB52-D526-01B65438FB70}"/>
              </a:ext>
            </a:extLst>
          </p:cNvPr>
          <p:cNvCxnSpPr/>
          <p:nvPr/>
        </p:nvCxnSpPr>
        <p:spPr>
          <a:xfrm>
            <a:off x="1354667" y="4093817"/>
            <a:ext cx="9130453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3C72BA03-70FB-7037-E483-A70CE82690BA}"/>
              </a:ext>
            </a:extLst>
          </p:cNvPr>
          <p:cNvSpPr/>
          <p:nvPr/>
        </p:nvSpPr>
        <p:spPr>
          <a:xfrm>
            <a:off x="1506348" y="4218661"/>
            <a:ext cx="8679049" cy="1354373"/>
          </a:xfrm>
          <a:prstGeom prst="rect">
            <a:avLst/>
          </a:prstGeom>
          <a:solidFill>
            <a:schemeClr val="tx2">
              <a:lumMod val="85000"/>
            </a:schemeClr>
          </a:solidFill>
          <a:ln>
            <a:solidFill>
              <a:schemeClr val="bg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F428FA5-BC69-A279-5C32-4058DE0122AB}"/>
              </a:ext>
            </a:extLst>
          </p:cNvPr>
          <p:cNvSpPr txBox="1"/>
          <p:nvPr/>
        </p:nvSpPr>
        <p:spPr>
          <a:xfrm>
            <a:off x="1583423" y="4274421"/>
            <a:ext cx="5751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th-TH" sz="18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./</a:t>
            </a:r>
            <a:r>
              <a:rPr lang="en-US" sz="1800" err="1">
                <a:latin typeface="Courier New" panose="02070309020205020404" pitchFamily="49" charset="0"/>
                <a:cs typeface="Courier New" panose="02070309020205020404" pitchFamily="49" charset="0"/>
              </a:rPr>
              <a:t>fastq</a:t>
            </a:r>
            <a:r>
              <a:rPr lang="th-TH" sz="18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err="1">
                <a:latin typeface="Courier New" panose="02070309020205020404" pitchFamily="49" charset="0"/>
                <a:cs typeface="Courier New" panose="02070309020205020404" pitchFamily="49" charset="0"/>
              </a:rPr>
              <a:t>calQ</a:t>
            </a:r>
            <a:r>
              <a:rPr lang="th-TH" sz="18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-f </a:t>
            </a:r>
            <a:r>
              <a:rPr lang="en-US" sz="1800" err="1">
                <a:latin typeface="Courier New" panose="02070309020205020404" pitchFamily="49" charset="0"/>
                <a:cs typeface="Courier New" panose="02070309020205020404" pitchFamily="49" charset="0"/>
              </a:rPr>
              <a:t>data_test.fastq</a:t>
            </a:r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b="1">
                <a:latin typeface="Courier New" panose="02070309020205020404" pitchFamily="49" charset="0"/>
                <a:cs typeface="Courier New" panose="02070309020205020404" pitchFamily="49" charset="0"/>
              </a:rPr>
              <a:t>–b </a:t>
            </a:r>
            <a:r>
              <a:rPr lang="en-US" sz="1800" b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-m</a:t>
            </a:r>
          </a:p>
        </p:txBody>
      </p:sp>
      <p:graphicFrame>
        <p:nvGraphicFramePr>
          <p:cNvPr id="34" name="Table 33">
            <a:extLst>
              <a:ext uri="{FF2B5EF4-FFF2-40B4-BE49-F238E27FC236}">
                <a16:creationId xmlns:a16="http://schemas.microsoft.com/office/drawing/2014/main" id="{94F6DB82-25F4-1171-8F4D-EA376693B2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7530374"/>
              </p:ext>
            </p:extLst>
          </p:nvPr>
        </p:nvGraphicFramePr>
        <p:xfrm>
          <a:off x="1722139" y="4699513"/>
          <a:ext cx="8309166" cy="783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29434">
                  <a:extLst>
                    <a:ext uri="{9D8B030D-6E8A-4147-A177-3AD203B41FA5}">
                      <a16:colId xmlns:a16="http://schemas.microsoft.com/office/drawing/2014/main" val="2128859554"/>
                    </a:ext>
                  </a:extLst>
                </a:gridCol>
                <a:gridCol w="2065867">
                  <a:extLst>
                    <a:ext uri="{9D8B030D-6E8A-4147-A177-3AD203B41FA5}">
                      <a16:colId xmlns:a16="http://schemas.microsoft.com/office/drawing/2014/main" val="2471598017"/>
                    </a:ext>
                  </a:extLst>
                </a:gridCol>
                <a:gridCol w="1896533">
                  <a:extLst>
                    <a:ext uri="{9D8B030D-6E8A-4147-A177-3AD203B41FA5}">
                      <a16:colId xmlns:a16="http://schemas.microsoft.com/office/drawing/2014/main" val="1660420685"/>
                    </a:ext>
                  </a:extLst>
                </a:gridCol>
                <a:gridCol w="596054">
                  <a:extLst>
                    <a:ext uri="{9D8B030D-6E8A-4147-A177-3AD203B41FA5}">
                      <a16:colId xmlns:a16="http://schemas.microsoft.com/office/drawing/2014/main" val="4237826487"/>
                    </a:ext>
                  </a:extLst>
                </a:gridCol>
                <a:gridCol w="1334346">
                  <a:extLst>
                    <a:ext uri="{9D8B030D-6E8A-4147-A177-3AD203B41FA5}">
                      <a16:colId xmlns:a16="http://schemas.microsoft.com/office/drawing/2014/main" val="2061677217"/>
                    </a:ext>
                  </a:extLst>
                </a:gridCol>
                <a:gridCol w="1286932">
                  <a:extLst>
                    <a:ext uri="{9D8B030D-6E8A-4147-A177-3AD203B41FA5}">
                      <a16:colId xmlns:a16="http://schemas.microsoft.com/office/drawing/2014/main" val="113487147"/>
                    </a:ext>
                  </a:extLst>
                </a:gridCol>
              </a:tblGrid>
              <a:tr h="261000"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barcode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Number of reads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median</a:t>
                      </a:r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Q score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IQR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min</a:t>
                      </a:r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score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max</a:t>
                      </a:r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score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9650046"/>
                  </a:ext>
                </a:extLst>
              </a:tr>
              <a:tr h="261000"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15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10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20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36858005"/>
                  </a:ext>
                </a:extLst>
              </a:tr>
              <a:tr h="261000"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30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30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30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0228913"/>
                  </a:ext>
                </a:extLst>
              </a:tr>
            </a:tbl>
          </a:graphicData>
        </a:graphic>
      </p:graphicFrame>
      <p:sp>
        <p:nvSpPr>
          <p:cNvPr id="8" name="Action Button: Go Home 7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B0B26E23-02E8-C7D2-D90B-3AD9F4645971}"/>
              </a:ext>
            </a:extLst>
          </p:cNvPr>
          <p:cNvSpPr/>
          <p:nvPr/>
        </p:nvSpPr>
        <p:spPr>
          <a:xfrm>
            <a:off x="1506348" y="5718478"/>
            <a:ext cx="351713" cy="351713"/>
          </a:xfrm>
          <a:prstGeom prst="actionButtonHom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9EF5C6F-BFA6-7934-BE8D-262D98261079}"/>
              </a:ext>
            </a:extLst>
          </p:cNvPr>
          <p:cNvGrpSpPr/>
          <p:nvPr/>
        </p:nvGrpSpPr>
        <p:grpSpPr>
          <a:xfrm>
            <a:off x="1506349" y="874829"/>
            <a:ext cx="8425049" cy="763500"/>
            <a:chOff x="0" y="2128210"/>
            <a:chExt cx="2968278" cy="1241425"/>
          </a:xfrm>
        </p:grpSpPr>
        <p:sp>
          <p:nvSpPr>
            <p:cNvPr id="17" name="Arrow: Pentagon 16">
              <a:extLst>
                <a:ext uri="{FF2B5EF4-FFF2-40B4-BE49-F238E27FC236}">
                  <a16:creationId xmlns:a16="http://schemas.microsoft.com/office/drawing/2014/main" id="{6B153939-2332-B528-C683-8045FFA6996C}"/>
                </a:ext>
              </a:extLst>
            </p:cNvPr>
            <p:cNvSpPr/>
            <p:nvPr/>
          </p:nvSpPr>
          <p:spPr>
            <a:xfrm>
              <a:off x="0" y="2128210"/>
              <a:ext cx="2968278" cy="1241425"/>
            </a:xfrm>
            <a:prstGeom prst="homePlat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rgbClr r="0" g="0" b="0"/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sz="3200"/>
            </a:p>
          </p:txBody>
        </p:sp>
        <p:sp>
          <p:nvSpPr>
            <p:cNvPr id="18" name="Arrow: Pentagon 4">
              <a:extLst>
                <a:ext uri="{FF2B5EF4-FFF2-40B4-BE49-F238E27FC236}">
                  <a16:creationId xmlns:a16="http://schemas.microsoft.com/office/drawing/2014/main" id="{7C483129-12C4-5871-305E-1C837CE9F166}"/>
                </a:ext>
              </a:extLst>
            </p:cNvPr>
            <p:cNvSpPr txBox="1"/>
            <p:nvPr/>
          </p:nvSpPr>
          <p:spPr>
            <a:xfrm>
              <a:off x="0" y="2128210"/>
              <a:ext cx="2657922" cy="124142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2682" tIns="61341" rIns="30671" bIns="61341" numCol="1" spcCol="1270" anchor="ctr" anchorCtr="0">
              <a:noAutofit/>
            </a:bodyPr>
            <a:lstStyle/>
            <a:p>
              <a:pPr marL="0" lvl="0" indent="0" defTabSz="1022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200" kern="1200">
                  <a:solidFill>
                    <a:schemeClr val="bg1">
                      <a:lumMod val="50000"/>
                    </a:schemeClr>
                  </a:solidFill>
                </a:rPr>
                <a:t>Design program</a:t>
              </a:r>
            </a:p>
          </p:txBody>
        </p:sp>
      </p:grpSp>
      <p:sp>
        <p:nvSpPr>
          <p:cNvPr id="19" name="Title 1">
            <a:extLst>
              <a:ext uri="{FF2B5EF4-FFF2-40B4-BE49-F238E27FC236}">
                <a16:creationId xmlns:a16="http://schemas.microsoft.com/office/drawing/2014/main" id="{A0ECD8A9-FC2E-7062-40FB-075E817A5AB9}"/>
              </a:ext>
            </a:extLst>
          </p:cNvPr>
          <p:cNvSpPr txBox="1">
            <a:spLocks/>
          </p:cNvSpPr>
          <p:nvPr/>
        </p:nvSpPr>
        <p:spPr>
          <a:xfrm>
            <a:off x="4778919" y="930589"/>
            <a:ext cx="2485483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9pPr>
          </a:lstStyle>
          <a:p>
            <a:r>
              <a:rPr lang="en-US" sz="2800" b="0">
                <a:solidFill>
                  <a:schemeClr val="bg1">
                    <a:lumMod val="50000"/>
                  </a:schemeClr>
                </a:solidFill>
                <a:latin typeface="+mj-lt"/>
              </a:rPr>
              <a:t>(Prototype)</a:t>
            </a:r>
            <a:br>
              <a:rPr lang="en-US" sz="2800" b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endParaRPr lang="en-US" sz="2800" b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475268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B6B994-BC5D-3E6F-3FB3-668BA002FD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D67282B-DF88-4183-6144-9CEF70A61E4F}"/>
              </a:ext>
            </a:extLst>
          </p:cNvPr>
          <p:cNvSpPr/>
          <p:nvPr/>
        </p:nvSpPr>
        <p:spPr>
          <a:xfrm>
            <a:off x="1506348" y="2294298"/>
            <a:ext cx="8679049" cy="1673267"/>
          </a:xfrm>
          <a:prstGeom prst="rect">
            <a:avLst/>
          </a:prstGeom>
          <a:solidFill>
            <a:schemeClr val="tx2">
              <a:lumMod val="85000"/>
            </a:schemeClr>
          </a:solidFill>
          <a:ln>
            <a:solidFill>
              <a:schemeClr val="bg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26B138-AF2F-EA8B-3979-E0C22838DF4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155F3F06-A413-4A1D-B8C8-3FA2510685E2}" type="slidenum">
              <a:rPr lang="th-TH" smtClean="0"/>
              <a:t>11</a:t>
            </a:fld>
            <a:endParaRPr lang="th-TH"/>
          </a:p>
        </p:txBody>
      </p:sp>
      <p:sp>
        <p:nvSpPr>
          <p:cNvPr id="12" name="สี่เหลี่ยมผืนผ้า: มุมมน 17">
            <a:extLst>
              <a:ext uri="{FF2B5EF4-FFF2-40B4-BE49-F238E27FC236}">
                <a16:creationId xmlns:a16="http://schemas.microsoft.com/office/drawing/2014/main" id="{54B9A387-F2B3-95D7-B4D9-96189F0C3F44}"/>
              </a:ext>
            </a:extLst>
          </p:cNvPr>
          <p:cNvSpPr/>
          <p:nvPr/>
        </p:nvSpPr>
        <p:spPr>
          <a:xfrm>
            <a:off x="10185398" y="1147764"/>
            <a:ext cx="1769955" cy="636009"/>
          </a:xfrm>
          <a:prstGeom prst="roundRect">
            <a:avLst/>
          </a:prstGeom>
          <a:ln w="7620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>
                <a:solidFill>
                  <a:schemeClr val="accent1">
                    <a:lumMod val="25000"/>
                  </a:schemeClr>
                </a:solidFill>
                <a:latin typeface="Sriracha"/>
              </a:rPr>
              <a:t>Plan A+2</a:t>
            </a:r>
            <a:endParaRPr lang="th-TH" sz="2800">
              <a:solidFill>
                <a:schemeClr val="accent1">
                  <a:lumMod val="25000"/>
                </a:schemeClr>
              </a:solidFill>
              <a:latin typeface="Sriracha"/>
              <a:cs typeface="Cordia New"/>
            </a:endParaRPr>
          </a:p>
        </p:txBody>
      </p:sp>
      <p:sp>
        <p:nvSpPr>
          <p:cNvPr id="14" name="กล่องข้อความ 7">
            <a:extLst>
              <a:ext uri="{FF2B5EF4-FFF2-40B4-BE49-F238E27FC236}">
                <a16:creationId xmlns:a16="http://schemas.microsoft.com/office/drawing/2014/main" id="{FD197F13-85A5-632B-E992-75FAD2BCFC3B}"/>
              </a:ext>
            </a:extLst>
          </p:cNvPr>
          <p:cNvSpPr txBox="1"/>
          <p:nvPr/>
        </p:nvSpPr>
        <p:spPr>
          <a:xfrm>
            <a:off x="1583423" y="1679345"/>
            <a:ext cx="10541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err="1">
                <a:latin typeface="Siracha"/>
              </a:rPr>
              <a:t>len</a:t>
            </a:r>
            <a:endParaRPr lang="th-TH" sz="2800">
              <a:latin typeface="Siracha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86064EE-6DBA-C863-BEE0-094CD1213939}"/>
              </a:ext>
            </a:extLst>
          </p:cNvPr>
          <p:cNvSpPr txBox="1"/>
          <p:nvPr/>
        </p:nvSpPr>
        <p:spPr>
          <a:xfrm>
            <a:off x="2792739" y="1809528"/>
            <a:ext cx="6422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>
                <a:latin typeface="+mj-lt"/>
              </a:rPr>
              <a:t>: Calculate length for each read.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51DA32-4940-FFC2-8935-C34EA0F16DB8}"/>
              </a:ext>
            </a:extLst>
          </p:cNvPr>
          <p:cNvSpPr txBox="1"/>
          <p:nvPr/>
        </p:nvSpPr>
        <p:spPr>
          <a:xfrm>
            <a:off x="1583423" y="2350058"/>
            <a:ext cx="5751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th-TH" sz="18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./</a:t>
            </a:r>
            <a:r>
              <a:rPr lang="en-US" sz="1800" err="1">
                <a:latin typeface="Courier New" panose="02070309020205020404" pitchFamily="49" charset="0"/>
                <a:cs typeface="Courier New" panose="02070309020205020404" pitchFamily="49" charset="0"/>
              </a:rPr>
              <a:t>fastq</a:t>
            </a:r>
            <a:r>
              <a:rPr lang="th-TH" sz="18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err="1">
                <a:latin typeface="Courier New" panose="02070309020205020404" pitchFamily="49" charset="0"/>
                <a:cs typeface="Courier New" panose="02070309020205020404" pitchFamily="49" charset="0"/>
              </a:rPr>
              <a:t>len</a:t>
            </a:r>
            <a:r>
              <a:rPr lang="th-TH" sz="18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-f </a:t>
            </a:r>
            <a:r>
              <a:rPr lang="en-US" sz="1800" err="1">
                <a:latin typeface="Courier New" panose="02070309020205020404" pitchFamily="49" charset="0"/>
                <a:cs typeface="Courier New" panose="02070309020205020404" pitchFamily="49" charset="0"/>
              </a:rPr>
              <a:t>data_test.fastq</a:t>
            </a:r>
            <a:endParaRPr lang="en-US" sz="180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B5AFF435-834E-B38C-5382-7F41F41EE5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7284124"/>
              </p:ext>
            </p:extLst>
          </p:nvPr>
        </p:nvGraphicFramePr>
        <p:xfrm>
          <a:off x="1722140" y="2775150"/>
          <a:ext cx="4826766" cy="10972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32946">
                  <a:extLst>
                    <a:ext uri="{9D8B030D-6E8A-4147-A177-3AD203B41FA5}">
                      <a16:colId xmlns:a16="http://schemas.microsoft.com/office/drawing/2014/main" val="2128859554"/>
                    </a:ext>
                  </a:extLst>
                </a:gridCol>
                <a:gridCol w="1532946">
                  <a:extLst>
                    <a:ext uri="{9D8B030D-6E8A-4147-A177-3AD203B41FA5}">
                      <a16:colId xmlns:a16="http://schemas.microsoft.com/office/drawing/2014/main" val="2471598017"/>
                    </a:ext>
                  </a:extLst>
                </a:gridCol>
                <a:gridCol w="1760874">
                  <a:extLst>
                    <a:ext uri="{9D8B030D-6E8A-4147-A177-3AD203B41FA5}">
                      <a16:colId xmlns:a16="http://schemas.microsoft.com/office/drawing/2014/main" val="1660420685"/>
                    </a:ext>
                  </a:extLst>
                </a:gridCol>
              </a:tblGrid>
              <a:tr h="261000"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read id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barcode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length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9650046"/>
                  </a:ext>
                </a:extLst>
              </a:tr>
              <a:tr h="261000"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100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36858005"/>
                  </a:ext>
                </a:extLst>
              </a:tr>
              <a:tr h="261000"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110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0228913"/>
                  </a:ext>
                </a:extLst>
              </a:tr>
              <a:tr h="261000"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90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2508301"/>
                  </a:ext>
                </a:extLst>
              </a:tr>
            </a:tbl>
          </a:graphicData>
        </a:graphic>
      </p:graphicFrame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D019420-7F32-2DB9-89BC-B7005112A32F}"/>
              </a:ext>
            </a:extLst>
          </p:cNvPr>
          <p:cNvCxnSpPr/>
          <p:nvPr/>
        </p:nvCxnSpPr>
        <p:spPr>
          <a:xfrm>
            <a:off x="1354667" y="4093817"/>
            <a:ext cx="9130453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B2EFBC88-A9A3-4AE3-1D44-33492B4C1063}"/>
              </a:ext>
            </a:extLst>
          </p:cNvPr>
          <p:cNvSpPr/>
          <p:nvPr/>
        </p:nvSpPr>
        <p:spPr>
          <a:xfrm>
            <a:off x="1506348" y="4218661"/>
            <a:ext cx="8679049" cy="1354373"/>
          </a:xfrm>
          <a:prstGeom prst="rect">
            <a:avLst/>
          </a:prstGeom>
          <a:solidFill>
            <a:schemeClr val="tx2">
              <a:lumMod val="85000"/>
            </a:schemeClr>
          </a:solidFill>
          <a:ln>
            <a:solidFill>
              <a:schemeClr val="bg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991BE0F2-AF09-6553-88BF-B1CD8FB9C9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4522355"/>
              </p:ext>
            </p:extLst>
          </p:nvPr>
        </p:nvGraphicFramePr>
        <p:xfrm>
          <a:off x="1722139" y="4699513"/>
          <a:ext cx="8309166" cy="783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29434">
                  <a:extLst>
                    <a:ext uri="{9D8B030D-6E8A-4147-A177-3AD203B41FA5}">
                      <a16:colId xmlns:a16="http://schemas.microsoft.com/office/drawing/2014/main" val="2128859554"/>
                    </a:ext>
                  </a:extLst>
                </a:gridCol>
                <a:gridCol w="2065867">
                  <a:extLst>
                    <a:ext uri="{9D8B030D-6E8A-4147-A177-3AD203B41FA5}">
                      <a16:colId xmlns:a16="http://schemas.microsoft.com/office/drawing/2014/main" val="2471598017"/>
                    </a:ext>
                  </a:extLst>
                </a:gridCol>
                <a:gridCol w="1677913">
                  <a:extLst>
                    <a:ext uri="{9D8B030D-6E8A-4147-A177-3AD203B41FA5}">
                      <a16:colId xmlns:a16="http://schemas.microsoft.com/office/drawing/2014/main" val="1660420685"/>
                    </a:ext>
                  </a:extLst>
                </a:gridCol>
                <a:gridCol w="596630">
                  <a:extLst>
                    <a:ext uri="{9D8B030D-6E8A-4147-A177-3AD203B41FA5}">
                      <a16:colId xmlns:a16="http://schemas.microsoft.com/office/drawing/2014/main" val="4237826487"/>
                    </a:ext>
                  </a:extLst>
                </a:gridCol>
                <a:gridCol w="1407268">
                  <a:extLst>
                    <a:ext uri="{9D8B030D-6E8A-4147-A177-3AD203B41FA5}">
                      <a16:colId xmlns:a16="http://schemas.microsoft.com/office/drawing/2014/main" val="2061677217"/>
                    </a:ext>
                  </a:extLst>
                </a:gridCol>
                <a:gridCol w="1432054">
                  <a:extLst>
                    <a:ext uri="{9D8B030D-6E8A-4147-A177-3AD203B41FA5}">
                      <a16:colId xmlns:a16="http://schemas.microsoft.com/office/drawing/2014/main" val="113487147"/>
                    </a:ext>
                  </a:extLst>
                </a:gridCol>
              </a:tblGrid>
              <a:tr h="261000"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barcode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Number of reads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mean</a:t>
                      </a:r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length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SD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min</a:t>
                      </a:r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length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max</a:t>
                      </a:r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length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9650046"/>
                  </a:ext>
                </a:extLst>
              </a:tr>
              <a:tr h="261000"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105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100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110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36858005"/>
                  </a:ext>
                </a:extLst>
              </a:tr>
              <a:tr h="261000"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90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90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90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0228913"/>
                  </a:ext>
                </a:extLst>
              </a:tr>
            </a:tbl>
          </a:graphicData>
        </a:graphic>
      </p:graphicFrame>
      <p:sp>
        <p:nvSpPr>
          <p:cNvPr id="33" name="TextBox 32">
            <a:extLst>
              <a:ext uri="{FF2B5EF4-FFF2-40B4-BE49-F238E27FC236}">
                <a16:creationId xmlns:a16="http://schemas.microsoft.com/office/drawing/2014/main" id="{6E00E478-9006-87BB-E4F4-0B511DC307D1}"/>
              </a:ext>
            </a:extLst>
          </p:cNvPr>
          <p:cNvSpPr txBox="1"/>
          <p:nvPr/>
        </p:nvSpPr>
        <p:spPr>
          <a:xfrm>
            <a:off x="1583423" y="4274421"/>
            <a:ext cx="5751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th-TH" sz="18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./</a:t>
            </a:r>
            <a:r>
              <a:rPr lang="en-US" sz="1800" err="1">
                <a:latin typeface="Courier New" panose="02070309020205020404" pitchFamily="49" charset="0"/>
                <a:cs typeface="Courier New" panose="02070309020205020404" pitchFamily="49" charset="0"/>
              </a:rPr>
              <a:t>fastq</a:t>
            </a:r>
            <a:r>
              <a:rPr lang="th-TH" sz="18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err="1">
                <a:latin typeface="Courier New" panose="02070309020205020404" pitchFamily="49" charset="0"/>
                <a:cs typeface="Courier New" panose="02070309020205020404" pitchFamily="49" charset="0"/>
              </a:rPr>
              <a:t>len</a:t>
            </a:r>
            <a:r>
              <a:rPr lang="th-TH" sz="18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-f </a:t>
            </a:r>
            <a:r>
              <a:rPr lang="en-US" sz="1800" err="1">
                <a:latin typeface="Courier New" panose="02070309020205020404" pitchFamily="49" charset="0"/>
                <a:cs typeface="Courier New" panose="02070309020205020404" pitchFamily="49" charset="0"/>
              </a:rPr>
              <a:t>data_test.fastq</a:t>
            </a:r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b="1">
                <a:latin typeface="Courier New" panose="02070309020205020404" pitchFamily="49" charset="0"/>
                <a:cs typeface="Courier New" panose="02070309020205020404" pitchFamily="49" charset="0"/>
              </a:rPr>
              <a:t>–b</a:t>
            </a:r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</p:txBody>
      </p:sp>
      <p:sp>
        <p:nvSpPr>
          <p:cNvPr id="9" name="Action Button: Go Home 8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35D4AF39-7016-56D6-3922-5334628E2A66}"/>
              </a:ext>
            </a:extLst>
          </p:cNvPr>
          <p:cNvSpPr/>
          <p:nvPr/>
        </p:nvSpPr>
        <p:spPr>
          <a:xfrm>
            <a:off x="1506348" y="5718478"/>
            <a:ext cx="351713" cy="351713"/>
          </a:xfrm>
          <a:prstGeom prst="actionButtonHom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BD40F31-B9DF-119E-A1AF-348926EB9708}"/>
              </a:ext>
            </a:extLst>
          </p:cNvPr>
          <p:cNvGrpSpPr/>
          <p:nvPr/>
        </p:nvGrpSpPr>
        <p:grpSpPr>
          <a:xfrm>
            <a:off x="1506349" y="874829"/>
            <a:ext cx="8425049" cy="763500"/>
            <a:chOff x="0" y="2128210"/>
            <a:chExt cx="2968278" cy="1241425"/>
          </a:xfrm>
        </p:grpSpPr>
        <p:sp>
          <p:nvSpPr>
            <p:cNvPr id="16" name="Arrow: Pentagon 15">
              <a:extLst>
                <a:ext uri="{FF2B5EF4-FFF2-40B4-BE49-F238E27FC236}">
                  <a16:creationId xmlns:a16="http://schemas.microsoft.com/office/drawing/2014/main" id="{3219FC3C-43AE-7282-60B1-6D6072013A46}"/>
                </a:ext>
              </a:extLst>
            </p:cNvPr>
            <p:cNvSpPr/>
            <p:nvPr/>
          </p:nvSpPr>
          <p:spPr>
            <a:xfrm>
              <a:off x="0" y="2128210"/>
              <a:ext cx="2968278" cy="1241425"/>
            </a:xfrm>
            <a:prstGeom prst="homePlat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rgbClr r="0" g="0" b="0"/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sz="3200"/>
            </a:p>
          </p:txBody>
        </p:sp>
        <p:sp>
          <p:nvSpPr>
            <p:cNvPr id="17" name="Arrow: Pentagon 4">
              <a:extLst>
                <a:ext uri="{FF2B5EF4-FFF2-40B4-BE49-F238E27FC236}">
                  <a16:creationId xmlns:a16="http://schemas.microsoft.com/office/drawing/2014/main" id="{5D06D785-6F23-2923-7CB0-13F321C1E6FC}"/>
                </a:ext>
              </a:extLst>
            </p:cNvPr>
            <p:cNvSpPr txBox="1"/>
            <p:nvPr/>
          </p:nvSpPr>
          <p:spPr>
            <a:xfrm>
              <a:off x="0" y="2128210"/>
              <a:ext cx="2657922" cy="124142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2682" tIns="61341" rIns="30671" bIns="61341" numCol="1" spcCol="1270" anchor="ctr" anchorCtr="0">
              <a:noAutofit/>
            </a:bodyPr>
            <a:lstStyle/>
            <a:p>
              <a:pPr marL="0" lvl="0" indent="0" defTabSz="1022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200" kern="1200">
                  <a:solidFill>
                    <a:schemeClr val="bg1">
                      <a:lumMod val="50000"/>
                    </a:schemeClr>
                  </a:solidFill>
                </a:rPr>
                <a:t>Design program</a:t>
              </a:r>
            </a:p>
          </p:txBody>
        </p:sp>
      </p:grpSp>
      <p:sp>
        <p:nvSpPr>
          <p:cNvPr id="18" name="Title 1">
            <a:extLst>
              <a:ext uri="{FF2B5EF4-FFF2-40B4-BE49-F238E27FC236}">
                <a16:creationId xmlns:a16="http://schemas.microsoft.com/office/drawing/2014/main" id="{274FFB9F-16B0-2CD9-5437-D922ABD5287A}"/>
              </a:ext>
            </a:extLst>
          </p:cNvPr>
          <p:cNvSpPr txBox="1">
            <a:spLocks/>
          </p:cNvSpPr>
          <p:nvPr/>
        </p:nvSpPr>
        <p:spPr>
          <a:xfrm>
            <a:off x="4778919" y="930589"/>
            <a:ext cx="2485483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9pPr>
          </a:lstStyle>
          <a:p>
            <a:r>
              <a:rPr lang="en-US" sz="2800" b="0">
                <a:solidFill>
                  <a:schemeClr val="bg1">
                    <a:lumMod val="50000"/>
                  </a:schemeClr>
                </a:solidFill>
                <a:latin typeface="+mj-lt"/>
              </a:rPr>
              <a:t>(Prototype)</a:t>
            </a:r>
            <a:br>
              <a:rPr lang="en-US" sz="2800" b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endParaRPr lang="en-US" sz="2800" b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028970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5A5E42-CF36-5679-9908-162BA7F0B1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24B2F8-29DE-2753-D305-9D440FC759B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155F3F06-A413-4A1D-B8C8-3FA2510685E2}" type="slidenum">
              <a:rPr lang="th-TH" smtClean="0"/>
              <a:t>12</a:t>
            </a:fld>
            <a:endParaRPr lang="th-TH"/>
          </a:p>
        </p:txBody>
      </p:sp>
      <p:sp>
        <p:nvSpPr>
          <p:cNvPr id="12" name="สี่เหลี่ยมผืนผ้า: มุมมน 17">
            <a:extLst>
              <a:ext uri="{FF2B5EF4-FFF2-40B4-BE49-F238E27FC236}">
                <a16:creationId xmlns:a16="http://schemas.microsoft.com/office/drawing/2014/main" id="{591DBF07-F8B2-DCF3-7448-9CB26E62DD1F}"/>
              </a:ext>
            </a:extLst>
          </p:cNvPr>
          <p:cNvSpPr/>
          <p:nvPr/>
        </p:nvSpPr>
        <p:spPr>
          <a:xfrm>
            <a:off x="10185398" y="1147764"/>
            <a:ext cx="1769955" cy="636009"/>
          </a:xfrm>
          <a:prstGeom prst="roundRect">
            <a:avLst/>
          </a:prstGeom>
          <a:ln w="7620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>
                <a:solidFill>
                  <a:schemeClr val="accent1">
                    <a:lumMod val="25000"/>
                  </a:schemeClr>
                </a:solidFill>
                <a:latin typeface="Sriracha"/>
              </a:rPr>
              <a:t>Plan A+2</a:t>
            </a:r>
            <a:endParaRPr lang="th-TH" sz="2800">
              <a:solidFill>
                <a:schemeClr val="accent1">
                  <a:lumMod val="25000"/>
                </a:schemeClr>
              </a:solidFill>
              <a:latin typeface="Sriracha"/>
              <a:cs typeface="Cordia New"/>
            </a:endParaRPr>
          </a:p>
        </p:txBody>
      </p:sp>
      <p:sp>
        <p:nvSpPr>
          <p:cNvPr id="14" name="กล่องข้อความ 7">
            <a:extLst>
              <a:ext uri="{FF2B5EF4-FFF2-40B4-BE49-F238E27FC236}">
                <a16:creationId xmlns:a16="http://schemas.microsoft.com/office/drawing/2014/main" id="{908B0E44-8D6C-DB6E-DB2B-7D68D3AAC706}"/>
              </a:ext>
            </a:extLst>
          </p:cNvPr>
          <p:cNvSpPr txBox="1"/>
          <p:nvPr/>
        </p:nvSpPr>
        <p:spPr>
          <a:xfrm>
            <a:off x="1583423" y="1679345"/>
            <a:ext cx="10541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err="1">
                <a:latin typeface="Siracha"/>
              </a:rPr>
              <a:t>len</a:t>
            </a:r>
            <a:endParaRPr lang="th-TH" sz="2800">
              <a:latin typeface="Siracha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79A2DCA-0216-174B-6BA7-6C43EF5AA294}"/>
              </a:ext>
            </a:extLst>
          </p:cNvPr>
          <p:cNvSpPr txBox="1"/>
          <p:nvPr/>
        </p:nvSpPr>
        <p:spPr>
          <a:xfrm>
            <a:off x="2792739" y="1809528"/>
            <a:ext cx="6422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>
                <a:latin typeface="+mj-lt"/>
              </a:rPr>
              <a:t>: Calculate length for each read.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49DE6A7-0987-E773-7155-093EC3C0DDA3}"/>
              </a:ext>
            </a:extLst>
          </p:cNvPr>
          <p:cNvSpPr/>
          <p:nvPr/>
        </p:nvSpPr>
        <p:spPr>
          <a:xfrm>
            <a:off x="1506349" y="2318004"/>
            <a:ext cx="8679049" cy="1354373"/>
          </a:xfrm>
          <a:prstGeom prst="rect">
            <a:avLst/>
          </a:prstGeom>
          <a:solidFill>
            <a:schemeClr val="tx2">
              <a:lumMod val="85000"/>
            </a:schemeClr>
          </a:solidFill>
          <a:ln>
            <a:solidFill>
              <a:schemeClr val="bg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9686846A-E62A-D0F0-BB09-432FA4980E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8643000"/>
              </p:ext>
            </p:extLst>
          </p:nvPr>
        </p:nvGraphicFramePr>
        <p:xfrm>
          <a:off x="1722139" y="2798856"/>
          <a:ext cx="8420984" cy="783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99267">
                  <a:extLst>
                    <a:ext uri="{9D8B030D-6E8A-4147-A177-3AD203B41FA5}">
                      <a16:colId xmlns:a16="http://schemas.microsoft.com/office/drawing/2014/main" val="2128859554"/>
                    </a:ext>
                  </a:extLst>
                </a:gridCol>
                <a:gridCol w="2027490">
                  <a:extLst>
                    <a:ext uri="{9D8B030D-6E8A-4147-A177-3AD203B41FA5}">
                      <a16:colId xmlns:a16="http://schemas.microsoft.com/office/drawing/2014/main" val="2471598017"/>
                    </a:ext>
                  </a:extLst>
                </a:gridCol>
                <a:gridCol w="1815921">
                  <a:extLst>
                    <a:ext uri="{9D8B030D-6E8A-4147-A177-3AD203B41FA5}">
                      <a16:colId xmlns:a16="http://schemas.microsoft.com/office/drawing/2014/main" val="1660420685"/>
                    </a:ext>
                  </a:extLst>
                </a:gridCol>
                <a:gridCol w="598868">
                  <a:extLst>
                    <a:ext uri="{9D8B030D-6E8A-4147-A177-3AD203B41FA5}">
                      <a16:colId xmlns:a16="http://schemas.microsoft.com/office/drawing/2014/main" val="4237826487"/>
                    </a:ext>
                  </a:extLst>
                </a:gridCol>
                <a:gridCol w="1410236">
                  <a:extLst>
                    <a:ext uri="{9D8B030D-6E8A-4147-A177-3AD203B41FA5}">
                      <a16:colId xmlns:a16="http://schemas.microsoft.com/office/drawing/2014/main" val="2061677217"/>
                    </a:ext>
                  </a:extLst>
                </a:gridCol>
                <a:gridCol w="1469202">
                  <a:extLst>
                    <a:ext uri="{9D8B030D-6E8A-4147-A177-3AD203B41FA5}">
                      <a16:colId xmlns:a16="http://schemas.microsoft.com/office/drawing/2014/main" val="113487147"/>
                    </a:ext>
                  </a:extLst>
                </a:gridCol>
              </a:tblGrid>
              <a:tr h="261000"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barcode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Number of reads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median</a:t>
                      </a:r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length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IQR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min</a:t>
                      </a:r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length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max</a:t>
                      </a:r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length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9650046"/>
                  </a:ext>
                </a:extLst>
              </a:tr>
              <a:tr h="261000"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105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100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110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36858005"/>
                  </a:ext>
                </a:extLst>
              </a:tr>
              <a:tr h="261000"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90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90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90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0228913"/>
                  </a:ext>
                </a:extLst>
              </a:tr>
            </a:tbl>
          </a:graphicData>
        </a:graphic>
      </p:graphicFrame>
      <p:sp>
        <p:nvSpPr>
          <p:cNvPr id="33" name="TextBox 32">
            <a:extLst>
              <a:ext uri="{FF2B5EF4-FFF2-40B4-BE49-F238E27FC236}">
                <a16:creationId xmlns:a16="http://schemas.microsoft.com/office/drawing/2014/main" id="{4B7D7F8E-0AA1-530B-0114-BDFAD5DF2787}"/>
              </a:ext>
            </a:extLst>
          </p:cNvPr>
          <p:cNvSpPr txBox="1"/>
          <p:nvPr/>
        </p:nvSpPr>
        <p:spPr>
          <a:xfrm>
            <a:off x="1583424" y="2373764"/>
            <a:ext cx="5751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th-TH" sz="18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./</a:t>
            </a:r>
            <a:r>
              <a:rPr lang="en-US" sz="1800" err="1">
                <a:latin typeface="Courier New" panose="02070309020205020404" pitchFamily="49" charset="0"/>
                <a:cs typeface="Courier New" panose="02070309020205020404" pitchFamily="49" charset="0"/>
              </a:rPr>
              <a:t>fastq</a:t>
            </a:r>
            <a:r>
              <a:rPr lang="th-TH" sz="18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err="1">
                <a:latin typeface="Courier New" panose="02070309020205020404" pitchFamily="49" charset="0"/>
                <a:cs typeface="Courier New" panose="02070309020205020404" pitchFamily="49" charset="0"/>
              </a:rPr>
              <a:t>len</a:t>
            </a:r>
            <a:r>
              <a:rPr lang="th-TH" sz="18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-f </a:t>
            </a:r>
            <a:r>
              <a:rPr lang="en-US" sz="1800" err="1">
                <a:latin typeface="Courier New" panose="02070309020205020404" pitchFamily="49" charset="0"/>
                <a:cs typeface="Courier New" panose="02070309020205020404" pitchFamily="49" charset="0"/>
              </a:rPr>
              <a:t>data_test.fastq</a:t>
            </a:r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b="1">
                <a:latin typeface="Courier New" panose="02070309020205020404" pitchFamily="49" charset="0"/>
                <a:cs typeface="Courier New" panose="02070309020205020404" pitchFamily="49" charset="0"/>
              </a:rPr>
              <a:t>–b </a:t>
            </a:r>
            <a:r>
              <a:rPr lang="en-US" sz="1800" b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-m </a:t>
            </a:r>
          </a:p>
        </p:txBody>
      </p:sp>
      <p:sp>
        <p:nvSpPr>
          <p:cNvPr id="9" name="Action Button: Go Home 8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90BC3DCB-BEFB-2E17-F76A-3BD71906C5A6}"/>
              </a:ext>
            </a:extLst>
          </p:cNvPr>
          <p:cNvSpPr/>
          <p:nvPr/>
        </p:nvSpPr>
        <p:spPr>
          <a:xfrm>
            <a:off x="1506348" y="5718478"/>
            <a:ext cx="351713" cy="351713"/>
          </a:xfrm>
          <a:prstGeom prst="actionButtonHom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6E62B643-8056-2F7A-BCEA-A682B0AEAA9F}"/>
              </a:ext>
            </a:extLst>
          </p:cNvPr>
          <p:cNvGrpSpPr/>
          <p:nvPr/>
        </p:nvGrpSpPr>
        <p:grpSpPr>
          <a:xfrm>
            <a:off x="1506349" y="874829"/>
            <a:ext cx="8425049" cy="763500"/>
            <a:chOff x="0" y="2128210"/>
            <a:chExt cx="2968278" cy="1241425"/>
          </a:xfrm>
        </p:grpSpPr>
        <p:sp>
          <p:nvSpPr>
            <p:cNvPr id="16" name="Arrow: Pentagon 15">
              <a:extLst>
                <a:ext uri="{FF2B5EF4-FFF2-40B4-BE49-F238E27FC236}">
                  <a16:creationId xmlns:a16="http://schemas.microsoft.com/office/drawing/2014/main" id="{D1A36779-F13F-5728-B9F1-830B5EBB91C0}"/>
                </a:ext>
              </a:extLst>
            </p:cNvPr>
            <p:cNvSpPr/>
            <p:nvPr/>
          </p:nvSpPr>
          <p:spPr>
            <a:xfrm>
              <a:off x="0" y="2128210"/>
              <a:ext cx="2968278" cy="1241425"/>
            </a:xfrm>
            <a:prstGeom prst="homePlat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rgbClr r="0" g="0" b="0"/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sz="3200"/>
            </a:p>
          </p:txBody>
        </p:sp>
        <p:sp>
          <p:nvSpPr>
            <p:cNvPr id="17" name="Arrow: Pentagon 4">
              <a:extLst>
                <a:ext uri="{FF2B5EF4-FFF2-40B4-BE49-F238E27FC236}">
                  <a16:creationId xmlns:a16="http://schemas.microsoft.com/office/drawing/2014/main" id="{1A285CCD-632C-6F74-EF72-E921E12C1C8D}"/>
                </a:ext>
              </a:extLst>
            </p:cNvPr>
            <p:cNvSpPr txBox="1"/>
            <p:nvPr/>
          </p:nvSpPr>
          <p:spPr>
            <a:xfrm>
              <a:off x="0" y="2128210"/>
              <a:ext cx="2657922" cy="124142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2682" tIns="61341" rIns="30671" bIns="61341" numCol="1" spcCol="1270" anchor="ctr" anchorCtr="0">
              <a:noAutofit/>
            </a:bodyPr>
            <a:lstStyle/>
            <a:p>
              <a:pPr marL="0" lvl="0" indent="0" defTabSz="1022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200" kern="1200">
                  <a:solidFill>
                    <a:schemeClr val="bg1">
                      <a:lumMod val="50000"/>
                    </a:schemeClr>
                  </a:solidFill>
                </a:rPr>
                <a:t>Design program</a:t>
              </a:r>
            </a:p>
          </p:txBody>
        </p:sp>
      </p:grpSp>
      <p:sp>
        <p:nvSpPr>
          <p:cNvPr id="18" name="Title 1">
            <a:extLst>
              <a:ext uri="{FF2B5EF4-FFF2-40B4-BE49-F238E27FC236}">
                <a16:creationId xmlns:a16="http://schemas.microsoft.com/office/drawing/2014/main" id="{BAFD4883-1ED2-1961-238B-874AC4807E12}"/>
              </a:ext>
            </a:extLst>
          </p:cNvPr>
          <p:cNvSpPr txBox="1">
            <a:spLocks/>
          </p:cNvSpPr>
          <p:nvPr/>
        </p:nvSpPr>
        <p:spPr>
          <a:xfrm>
            <a:off x="4778919" y="930589"/>
            <a:ext cx="2485483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9pPr>
          </a:lstStyle>
          <a:p>
            <a:r>
              <a:rPr lang="en-US" sz="2800" b="0">
                <a:solidFill>
                  <a:schemeClr val="bg1">
                    <a:lumMod val="50000"/>
                  </a:schemeClr>
                </a:solidFill>
                <a:latin typeface="+mj-lt"/>
              </a:rPr>
              <a:t>(Prototype)</a:t>
            </a:r>
            <a:br>
              <a:rPr lang="en-US" sz="2800" b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endParaRPr lang="en-US" sz="2800" b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6381980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AED728-DA61-5D4C-46DC-BB5565BDB9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6DCB0D1-5E74-EEE8-BC14-971CAD76687E}"/>
              </a:ext>
            </a:extLst>
          </p:cNvPr>
          <p:cNvSpPr/>
          <p:nvPr/>
        </p:nvSpPr>
        <p:spPr>
          <a:xfrm>
            <a:off x="1506348" y="2294298"/>
            <a:ext cx="8679049" cy="1673267"/>
          </a:xfrm>
          <a:prstGeom prst="rect">
            <a:avLst/>
          </a:prstGeom>
          <a:solidFill>
            <a:schemeClr val="tx2">
              <a:lumMod val="85000"/>
            </a:schemeClr>
          </a:solidFill>
          <a:ln>
            <a:solidFill>
              <a:schemeClr val="bg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FED23C-76D6-6313-D793-555BF06C32A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155F3F06-A413-4A1D-B8C8-3FA2510685E2}" type="slidenum">
              <a:rPr lang="th-TH" smtClean="0"/>
              <a:t>13</a:t>
            </a:fld>
            <a:endParaRPr lang="th-TH"/>
          </a:p>
        </p:txBody>
      </p:sp>
      <p:sp>
        <p:nvSpPr>
          <p:cNvPr id="12" name="สี่เหลี่ยมผืนผ้า: มุมมน 17">
            <a:extLst>
              <a:ext uri="{FF2B5EF4-FFF2-40B4-BE49-F238E27FC236}">
                <a16:creationId xmlns:a16="http://schemas.microsoft.com/office/drawing/2014/main" id="{BFD19F38-C9C2-AA23-934E-0F4853A59B1A}"/>
              </a:ext>
            </a:extLst>
          </p:cNvPr>
          <p:cNvSpPr/>
          <p:nvPr/>
        </p:nvSpPr>
        <p:spPr>
          <a:xfrm>
            <a:off x="10185398" y="1147764"/>
            <a:ext cx="1769955" cy="636009"/>
          </a:xfrm>
          <a:prstGeom prst="roundRect">
            <a:avLst/>
          </a:prstGeom>
          <a:ln w="7620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>
                <a:solidFill>
                  <a:schemeClr val="accent1">
                    <a:lumMod val="25000"/>
                  </a:schemeClr>
                </a:solidFill>
                <a:latin typeface="Sriracha"/>
              </a:rPr>
              <a:t>Plan A+2</a:t>
            </a:r>
            <a:endParaRPr lang="th-TH" sz="2800">
              <a:solidFill>
                <a:schemeClr val="accent1">
                  <a:lumMod val="25000"/>
                </a:schemeClr>
              </a:solidFill>
              <a:latin typeface="Sriracha"/>
              <a:cs typeface="Cordia New"/>
            </a:endParaRPr>
          </a:p>
        </p:txBody>
      </p:sp>
      <p:sp>
        <p:nvSpPr>
          <p:cNvPr id="14" name="กล่องข้อความ 7">
            <a:extLst>
              <a:ext uri="{FF2B5EF4-FFF2-40B4-BE49-F238E27FC236}">
                <a16:creationId xmlns:a16="http://schemas.microsoft.com/office/drawing/2014/main" id="{6067B92A-7825-45CD-D7D7-5EE4E4CB6AF9}"/>
              </a:ext>
            </a:extLst>
          </p:cNvPr>
          <p:cNvSpPr txBox="1"/>
          <p:nvPr/>
        </p:nvSpPr>
        <p:spPr>
          <a:xfrm>
            <a:off x="1583423" y="1679345"/>
            <a:ext cx="10541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err="1">
                <a:latin typeface="Siracha"/>
              </a:rPr>
              <a:t>Qsum</a:t>
            </a:r>
            <a:endParaRPr lang="th-TH" sz="2800">
              <a:latin typeface="Siracha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BBC0D38-6331-82DF-D2D1-F835DE56C55C}"/>
              </a:ext>
            </a:extLst>
          </p:cNvPr>
          <p:cNvSpPr txBox="1"/>
          <p:nvPr/>
        </p:nvSpPr>
        <p:spPr>
          <a:xfrm>
            <a:off x="2792739" y="1809528"/>
            <a:ext cx="70578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>
                <a:latin typeface="+mj-lt"/>
              </a:rPr>
              <a:t>: Calculate mean of quality score and length for each read.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2718D6-A592-7EDF-AD1A-B0782DA1797E}"/>
              </a:ext>
            </a:extLst>
          </p:cNvPr>
          <p:cNvSpPr txBox="1"/>
          <p:nvPr/>
        </p:nvSpPr>
        <p:spPr>
          <a:xfrm>
            <a:off x="1583423" y="2350058"/>
            <a:ext cx="5751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th-TH" sz="18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./</a:t>
            </a:r>
            <a:r>
              <a:rPr lang="en-US" sz="1800" err="1">
                <a:latin typeface="Courier New" panose="02070309020205020404" pitchFamily="49" charset="0"/>
                <a:cs typeface="Courier New" panose="02070309020205020404" pitchFamily="49" charset="0"/>
              </a:rPr>
              <a:t>fastq</a:t>
            </a:r>
            <a:r>
              <a:rPr lang="th-TH" sz="18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err="1">
                <a:latin typeface="Courier New" panose="02070309020205020404" pitchFamily="49" charset="0"/>
                <a:cs typeface="Courier New" panose="02070309020205020404" pitchFamily="49" charset="0"/>
              </a:rPr>
              <a:t>Qsum</a:t>
            </a:r>
            <a:r>
              <a:rPr lang="th-TH" sz="18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-f </a:t>
            </a:r>
            <a:r>
              <a:rPr lang="en-US" sz="1800" err="1">
                <a:latin typeface="Courier New" panose="02070309020205020404" pitchFamily="49" charset="0"/>
                <a:cs typeface="Courier New" panose="02070309020205020404" pitchFamily="49" charset="0"/>
              </a:rPr>
              <a:t>data_test.fastq</a:t>
            </a:r>
            <a:endParaRPr lang="en-US" sz="180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3B527EB4-6E14-BDD6-35E9-8B4B9776AC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5333933"/>
              </p:ext>
            </p:extLst>
          </p:nvPr>
        </p:nvGraphicFramePr>
        <p:xfrm>
          <a:off x="1722140" y="2775150"/>
          <a:ext cx="6565647" cy="10972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86573">
                  <a:extLst>
                    <a:ext uri="{9D8B030D-6E8A-4147-A177-3AD203B41FA5}">
                      <a16:colId xmlns:a16="http://schemas.microsoft.com/office/drawing/2014/main" val="2128859554"/>
                    </a:ext>
                  </a:extLst>
                </a:gridCol>
                <a:gridCol w="1321723">
                  <a:extLst>
                    <a:ext uri="{9D8B030D-6E8A-4147-A177-3AD203B41FA5}">
                      <a16:colId xmlns:a16="http://schemas.microsoft.com/office/drawing/2014/main" val="2471598017"/>
                    </a:ext>
                  </a:extLst>
                </a:gridCol>
                <a:gridCol w="1571106">
                  <a:extLst>
                    <a:ext uri="{9D8B030D-6E8A-4147-A177-3AD203B41FA5}">
                      <a16:colId xmlns:a16="http://schemas.microsoft.com/office/drawing/2014/main" val="1660420685"/>
                    </a:ext>
                  </a:extLst>
                </a:gridCol>
                <a:gridCol w="1463040">
                  <a:extLst>
                    <a:ext uri="{9D8B030D-6E8A-4147-A177-3AD203B41FA5}">
                      <a16:colId xmlns:a16="http://schemas.microsoft.com/office/drawing/2014/main" val="2793880481"/>
                    </a:ext>
                  </a:extLst>
                </a:gridCol>
                <a:gridCol w="723205">
                  <a:extLst>
                    <a:ext uri="{9D8B030D-6E8A-4147-A177-3AD203B41FA5}">
                      <a16:colId xmlns:a16="http://schemas.microsoft.com/office/drawing/2014/main" val="2928915858"/>
                    </a:ext>
                  </a:extLst>
                </a:gridCol>
              </a:tblGrid>
              <a:tr h="261000"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read id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barcode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length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Q score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SD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9650046"/>
                  </a:ext>
                </a:extLst>
              </a:tr>
              <a:tr h="261000"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100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10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36858005"/>
                  </a:ext>
                </a:extLst>
              </a:tr>
              <a:tr h="261000"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110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20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0228913"/>
                  </a:ext>
                </a:extLst>
              </a:tr>
              <a:tr h="261000"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90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30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2508301"/>
                  </a:ext>
                </a:extLst>
              </a:tr>
            </a:tbl>
          </a:graphicData>
        </a:graphic>
      </p:graphicFrame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9A10FCE-C053-9CA9-4BAC-D63FB9A2EECF}"/>
              </a:ext>
            </a:extLst>
          </p:cNvPr>
          <p:cNvCxnSpPr/>
          <p:nvPr/>
        </p:nvCxnSpPr>
        <p:spPr>
          <a:xfrm>
            <a:off x="1354667" y="4093817"/>
            <a:ext cx="9130453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CE84C623-245E-2280-5ECE-86E603382848}"/>
              </a:ext>
            </a:extLst>
          </p:cNvPr>
          <p:cNvSpPr/>
          <p:nvPr/>
        </p:nvSpPr>
        <p:spPr>
          <a:xfrm>
            <a:off x="1506348" y="4218661"/>
            <a:ext cx="8679049" cy="1354373"/>
          </a:xfrm>
          <a:prstGeom prst="rect">
            <a:avLst/>
          </a:prstGeom>
          <a:solidFill>
            <a:schemeClr val="tx2">
              <a:lumMod val="85000"/>
            </a:schemeClr>
          </a:solidFill>
          <a:ln>
            <a:solidFill>
              <a:schemeClr val="bg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FB988C1D-5F2F-5A92-1148-8A76370329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5086883"/>
              </p:ext>
            </p:extLst>
          </p:nvPr>
        </p:nvGraphicFramePr>
        <p:xfrm>
          <a:off x="1722139" y="4699513"/>
          <a:ext cx="8463258" cy="783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46819">
                  <a:extLst>
                    <a:ext uri="{9D8B030D-6E8A-4147-A177-3AD203B41FA5}">
                      <a16:colId xmlns:a16="http://schemas.microsoft.com/office/drawing/2014/main" val="2128859554"/>
                    </a:ext>
                  </a:extLst>
                </a:gridCol>
                <a:gridCol w="2060619">
                  <a:extLst>
                    <a:ext uri="{9D8B030D-6E8A-4147-A177-3AD203B41FA5}">
                      <a16:colId xmlns:a16="http://schemas.microsoft.com/office/drawing/2014/main" val="2471598017"/>
                    </a:ext>
                  </a:extLst>
                </a:gridCol>
                <a:gridCol w="1654936">
                  <a:extLst>
                    <a:ext uri="{9D8B030D-6E8A-4147-A177-3AD203B41FA5}">
                      <a16:colId xmlns:a16="http://schemas.microsoft.com/office/drawing/2014/main" val="1660420685"/>
                    </a:ext>
                  </a:extLst>
                </a:gridCol>
                <a:gridCol w="804929">
                  <a:extLst>
                    <a:ext uri="{9D8B030D-6E8A-4147-A177-3AD203B41FA5}">
                      <a16:colId xmlns:a16="http://schemas.microsoft.com/office/drawing/2014/main" val="4237826487"/>
                    </a:ext>
                  </a:extLst>
                </a:gridCol>
                <a:gridCol w="1944710">
                  <a:extLst>
                    <a:ext uri="{9D8B030D-6E8A-4147-A177-3AD203B41FA5}">
                      <a16:colId xmlns:a16="http://schemas.microsoft.com/office/drawing/2014/main" val="2061677217"/>
                    </a:ext>
                  </a:extLst>
                </a:gridCol>
                <a:gridCol w="951245">
                  <a:extLst>
                    <a:ext uri="{9D8B030D-6E8A-4147-A177-3AD203B41FA5}">
                      <a16:colId xmlns:a16="http://schemas.microsoft.com/office/drawing/2014/main" val="113487147"/>
                    </a:ext>
                  </a:extLst>
                </a:gridCol>
              </a:tblGrid>
              <a:tr h="261000"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barcode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Number of reads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mean</a:t>
                      </a:r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length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SD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mean</a:t>
                      </a:r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Q score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SD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9650046"/>
                  </a:ext>
                </a:extLst>
              </a:tr>
              <a:tr h="261000"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105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15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36858005"/>
                  </a:ext>
                </a:extLst>
              </a:tr>
              <a:tr h="261000"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90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30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0228913"/>
                  </a:ext>
                </a:extLst>
              </a:tr>
            </a:tbl>
          </a:graphicData>
        </a:graphic>
      </p:graphicFrame>
      <p:sp>
        <p:nvSpPr>
          <p:cNvPr id="33" name="TextBox 32">
            <a:extLst>
              <a:ext uri="{FF2B5EF4-FFF2-40B4-BE49-F238E27FC236}">
                <a16:creationId xmlns:a16="http://schemas.microsoft.com/office/drawing/2014/main" id="{46D20BA2-7041-63A9-785B-5FE1DF80CBD6}"/>
              </a:ext>
            </a:extLst>
          </p:cNvPr>
          <p:cNvSpPr txBox="1"/>
          <p:nvPr/>
        </p:nvSpPr>
        <p:spPr>
          <a:xfrm>
            <a:off x="1583423" y="4274421"/>
            <a:ext cx="5751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th-TH" sz="18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./</a:t>
            </a:r>
            <a:r>
              <a:rPr lang="en-US" sz="1800" err="1">
                <a:latin typeface="Courier New" panose="02070309020205020404" pitchFamily="49" charset="0"/>
                <a:cs typeface="Courier New" panose="02070309020205020404" pitchFamily="49" charset="0"/>
              </a:rPr>
              <a:t>fastq</a:t>
            </a:r>
            <a:r>
              <a:rPr lang="th-TH" sz="18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err="1">
                <a:latin typeface="Courier New" panose="02070309020205020404" pitchFamily="49" charset="0"/>
                <a:cs typeface="Courier New" panose="02070309020205020404" pitchFamily="49" charset="0"/>
              </a:rPr>
              <a:t>Qsum</a:t>
            </a:r>
            <a:r>
              <a:rPr lang="th-TH" sz="18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-f </a:t>
            </a:r>
            <a:r>
              <a:rPr lang="en-US" sz="1800" err="1">
                <a:latin typeface="Courier New" panose="02070309020205020404" pitchFamily="49" charset="0"/>
                <a:cs typeface="Courier New" panose="02070309020205020404" pitchFamily="49" charset="0"/>
              </a:rPr>
              <a:t>data_test.fastq</a:t>
            </a:r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b="1">
                <a:latin typeface="Courier New" panose="02070309020205020404" pitchFamily="49" charset="0"/>
                <a:cs typeface="Courier New" panose="02070309020205020404" pitchFamily="49" charset="0"/>
              </a:rPr>
              <a:t>–b </a:t>
            </a:r>
          </a:p>
        </p:txBody>
      </p:sp>
      <p:sp>
        <p:nvSpPr>
          <p:cNvPr id="9" name="Action Button: Go Home 8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9115FB4E-4773-CCCB-B4EC-DCE21FA9F9B3}"/>
              </a:ext>
            </a:extLst>
          </p:cNvPr>
          <p:cNvSpPr/>
          <p:nvPr/>
        </p:nvSpPr>
        <p:spPr>
          <a:xfrm>
            <a:off x="1506348" y="5718478"/>
            <a:ext cx="351713" cy="351713"/>
          </a:xfrm>
          <a:prstGeom prst="actionButtonHom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A71CCEE-5E08-491F-EA44-A8F0B973245D}"/>
              </a:ext>
            </a:extLst>
          </p:cNvPr>
          <p:cNvGrpSpPr/>
          <p:nvPr/>
        </p:nvGrpSpPr>
        <p:grpSpPr>
          <a:xfrm>
            <a:off x="1506349" y="874829"/>
            <a:ext cx="8425049" cy="763500"/>
            <a:chOff x="0" y="2128210"/>
            <a:chExt cx="2968278" cy="1241425"/>
          </a:xfrm>
        </p:grpSpPr>
        <p:sp>
          <p:nvSpPr>
            <p:cNvPr id="16" name="Arrow: Pentagon 15">
              <a:extLst>
                <a:ext uri="{FF2B5EF4-FFF2-40B4-BE49-F238E27FC236}">
                  <a16:creationId xmlns:a16="http://schemas.microsoft.com/office/drawing/2014/main" id="{D700000E-9A05-6CE4-8B04-4C3D990626BE}"/>
                </a:ext>
              </a:extLst>
            </p:cNvPr>
            <p:cNvSpPr/>
            <p:nvPr/>
          </p:nvSpPr>
          <p:spPr>
            <a:xfrm>
              <a:off x="0" y="2128210"/>
              <a:ext cx="2968278" cy="1241425"/>
            </a:xfrm>
            <a:prstGeom prst="homePlat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rgbClr r="0" g="0" b="0"/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sz="3200"/>
            </a:p>
          </p:txBody>
        </p:sp>
        <p:sp>
          <p:nvSpPr>
            <p:cNvPr id="17" name="Arrow: Pentagon 4">
              <a:extLst>
                <a:ext uri="{FF2B5EF4-FFF2-40B4-BE49-F238E27FC236}">
                  <a16:creationId xmlns:a16="http://schemas.microsoft.com/office/drawing/2014/main" id="{431B4EFE-E26A-72B0-ECB7-E1CFF0781020}"/>
                </a:ext>
              </a:extLst>
            </p:cNvPr>
            <p:cNvSpPr txBox="1"/>
            <p:nvPr/>
          </p:nvSpPr>
          <p:spPr>
            <a:xfrm>
              <a:off x="0" y="2128210"/>
              <a:ext cx="2657922" cy="124142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2682" tIns="61341" rIns="30671" bIns="61341" numCol="1" spcCol="1270" anchor="ctr" anchorCtr="0">
              <a:noAutofit/>
            </a:bodyPr>
            <a:lstStyle/>
            <a:p>
              <a:pPr marL="0" lvl="0" indent="0" defTabSz="1022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200" kern="1200">
                  <a:solidFill>
                    <a:schemeClr val="bg1">
                      <a:lumMod val="50000"/>
                    </a:schemeClr>
                  </a:solidFill>
                </a:rPr>
                <a:t>Design program</a:t>
              </a:r>
            </a:p>
          </p:txBody>
        </p:sp>
      </p:grpSp>
      <p:sp>
        <p:nvSpPr>
          <p:cNvPr id="18" name="Title 1">
            <a:extLst>
              <a:ext uri="{FF2B5EF4-FFF2-40B4-BE49-F238E27FC236}">
                <a16:creationId xmlns:a16="http://schemas.microsoft.com/office/drawing/2014/main" id="{730A03C2-8BA3-DC5C-AA6B-D7473DF4E13A}"/>
              </a:ext>
            </a:extLst>
          </p:cNvPr>
          <p:cNvSpPr txBox="1">
            <a:spLocks/>
          </p:cNvSpPr>
          <p:nvPr/>
        </p:nvSpPr>
        <p:spPr>
          <a:xfrm>
            <a:off x="4778919" y="930589"/>
            <a:ext cx="2485483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9pPr>
          </a:lstStyle>
          <a:p>
            <a:r>
              <a:rPr lang="en-US" sz="2800" b="0">
                <a:solidFill>
                  <a:schemeClr val="bg1">
                    <a:lumMod val="50000"/>
                  </a:schemeClr>
                </a:solidFill>
                <a:latin typeface="+mj-lt"/>
              </a:rPr>
              <a:t>(Prototype)</a:t>
            </a:r>
            <a:br>
              <a:rPr lang="en-US" sz="2800" b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endParaRPr lang="en-US" sz="2800" b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326602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97D373-8BFA-B5FB-32BC-B2A457BAEB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8A7DACE-41DC-E632-0573-EA7A3F7E9263}"/>
              </a:ext>
            </a:extLst>
          </p:cNvPr>
          <p:cNvSpPr/>
          <p:nvPr/>
        </p:nvSpPr>
        <p:spPr>
          <a:xfrm>
            <a:off x="1506348" y="2294298"/>
            <a:ext cx="8679049" cy="1673267"/>
          </a:xfrm>
          <a:prstGeom prst="rect">
            <a:avLst/>
          </a:prstGeom>
          <a:solidFill>
            <a:schemeClr val="tx2">
              <a:lumMod val="85000"/>
            </a:schemeClr>
          </a:solidFill>
          <a:ln>
            <a:solidFill>
              <a:schemeClr val="bg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CA5631-D200-E641-C68A-E05721C723C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155F3F06-A413-4A1D-B8C8-3FA2510685E2}" type="slidenum">
              <a:rPr lang="th-TH" smtClean="0"/>
              <a:t>14</a:t>
            </a:fld>
            <a:endParaRPr lang="th-TH"/>
          </a:p>
        </p:txBody>
      </p:sp>
      <p:sp>
        <p:nvSpPr>
          <p:cNvPr id="12" name="สี่เหลี่ยมผืนผ้า: มุมมน 17">
            <a:extLst>
              <a:ext uri="{FF2B5EF4-FFF2-40B4-BE49-F238E27FC236}">
                <a16:creationId xmlns:a16="http://schemas.microsoft.com/office/drawing/2014/main" id="{E3246ED9-8BEC-3C3B-A961-69EC0623AF89}"/>
              </a:ext>
            </a:extLst>
          </p:cNvPr>
          <p:cNvSpPr/>
          <p:nvPr/>
        </p:nvSpPr>
        <p:spPr>
          <a:xfrm>
            <a:off x="10185398" y="1147764"/>
            <a:ext cx="1769955" cy="636009"/>
          </a:xfrm>
          <a:prstGeom prst="roundRect">
            <a:avLst/>
          </a:prstGeom>
          <a:ln w="7620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>
                <a:solidFill>
                  <a:schemeClr val="accent1">
                    <a:lumMod val="25000"/>
                  </a:schemeClr>
                </a:solidFill>
                <a:latin typeface="Sriracha"/>
              </a:rPr>
              <a:t>Plan A+2</a:t>
            </a:r>
            <a:endParaRPr lang="th-TH" sz="2800">
              <a:solidFill>
                <a:schemeClr val="accent1">
                  <a:lumMod val="25000"/>
                </a:schemeClr>
              </a:solidFill>
              <a:latin typeface="Sriracha"/>
              <a:cs typeface="Cordia New"/>
            </a:endParaRPr>
          </a:p>
        </p:txBody>
      </p:sp>
      <p:sp>
        <p:nvSpPr>
          <p:cNvPr id="14" name="กล่องข้อความ 7">
            <a:extLst>
              <a:ext uri="{FF2B5EF4-FFF2-40B4-BE49-F238E27FC236}">
                <a16:creationId xmlns:a16="http://schemas.microsoft.com/office/drawing/2014/main" id="{5AA57BA1-6EB2-95C5-0661-777C85B3A3EB}"/>
              </a:ext>
            </a:extLst>
          </p:cNvPr>
          <p:cNvSpPr txBox="1"/>
          <p:nvPr/>
        </p:nvSpPr>
        <p:spPr>
          <a:xfrm>
            <a:off x="1583423" y="1679345"/>
            <a:ext cx="10541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err="1">
                <a:latin typeface="Siracha"/>
              </a:rPr>
              <a:t>Qsum</a:t>
            </a:r>
            <a:endParaRPr lang="th-TH" sz="2800">
              <a:latin typeface="Siracha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A6745D7-5822-2EF4-4A8C-6E73025A0D6C}"/>
              </a:ext>
            </a:extLst>
          </p:cNvPr>
          <p:cNvSpPr txBox="1"/>
          <p:nvPr/>
        </p:nvSpPr>
        <p:spPr>
          <a:xfrm>
            <a:off x="2792739" y="1809528"/>
            <a:ext cx="70578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>
                <a:latin typeface="+mj-lt"/>
              </a:rPr>
              <a:t>: Calculate mean of quality score and length for each read.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5FD5CA-8121-2A57-5A0A-5452FC8BEC0F}"/>
              </a:ext>
            </a:extLst>
          </p:cNvPr>
          <p:cNvSpPr txBox="1"/>
          <p:nvPr/>
        </p:nvSpPr>
        <p:spPr>
          <a:xfrm>
            <a:off x="1583423" y="2350058"/>
            <a:ext cx="5751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th-TH" sz="18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./</a:t>
            </a:r>
            <a:r>
              <a:rPr lang="en-US" sz="1800" err="1">
                <a:latin typeface="Courier New" panose="02070309020205020404" pitchFamily="49" charset="0"/>
                <a:cs typeface="Courier New" panose="02070309020205020404" pitchFamily="49" charset="0"/>
              </a:rPr>
              <a:t>fastq</a:t>
            </a:r>
            <a:r>
              <a:rPr lang="th-TH" sz="18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err="1">
                <a:latin typeface="Courier New" panose="02070309020205020404" pitchFamily="49" charset="0"/>
                <a:cs typeface="Courier New" panose="02070309020205020404" pitchFamily="49" charset="0"/>
              </a:rPr>
              <a:t>Qsum</a:t>
            </a:r>
            <a:r>
              <a:rPr lang="th-TH" sz="18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-f </a:t>
            </a:r>
            <a:r>
              <a:rPr lang="en-US" sz="1800" err="1">
                <a:latin typeface="Courier New" panose="02070309020205020404" pitchFamily="49" charset="0"/>
                <a:cs typeface="Courier New" panose="02070309020205020404" pitchFamily="49" charset="0"/>
              </a:rPr>
              <a:t>data_test.fastq</a:t>
            </a:r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b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-m</a:t>
            </a:r>
          </a:p>
        </p:txBody>
      </p:sp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01DB0870-56B9-FA39-E312-8329087AC2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7049809"/>
              </p:ext>
            </p:extLst>
          </p:nvPr>
        </p:nvGraphicFramePr>
        <p:xfrm>
          <a:off x="1722140" y="2775150"/>
          <a:ext cx="7389663" cy="10972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86573">
                  <a:extLst>
                    <a:ext uri="{9D8B030D-6E8A-4147-A177-3AD203B41FA5}">
                      <a16:colId xmlns:a16="http://schemas.microsoft.com/office/drawing/2014/main" val="2128859554"/>
                    </a:ext>
                  </a:extLst>
                </a:gridCol>
                <a:gridCol w="1321723">
                  <a:extLst>
                    <a:ext uri="{9D8B030D-6E8A-4147-A177-3AD203B41FA5}">
                      <a16:colId xmlns:a16="http://schemas.microsoft.com/office/drawing/2014/main" val="2471598017"/>
                    </a:ext>
                  </a:extLst>
                </a:gridCol>
                <a:gridCol w="1571106">
                  <a:extLst>
                    <a:ext uri="{9D8B030D-6E8A-4147-A177-3AD203B41FA5}">
                      <a16:colId xmlns:a16="http://schemas.microsoft.com/office/drawing/2014/main" val="1660420685"/>
                    </a:ext>
                  </a:extLst>
                </a:gridCol>
                <a:gridCol w="2224650">
                  <a:extLst>
                    <a:ext uri="{9D8B030D-6E8A-4147-A177-3AD203B41FA5}">
                      <a16:colId xmlns:a16="http://schemas.microsoft.com/office/drawing/2014/main" val="2793880481"/>
                    </a:ext>
                  </a:extLst>
                </a:gridCol>
                <a:gridCol w="785611">
                  <a:extLst>
                    <a:ext uri="{9D8B030D-6E8A-4147-A177-3AD203B41FA5}">
                      <a16:colId xmlns:a16="http://schemas.microsoft.com/office/drawing/2014/main" val="2928915858"/>
                    </a:ext>
                  </a:extLst>
                </a:gridCol>
              </a:tblGrid>
              <a:tr h="261000"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read id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barcode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length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median</a:t>
                      </a:r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Q score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IQR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9650046"/>
                  </a:ext>
                </a:extLst>
              </a:tr>
              <a:tr h="261000"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100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10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36858005"/>
                  </a:ext>
                </a:extLst>
              </a:tr>
              <a:tr h="261000"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110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20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0228913"/>
                  </a:ext>
                </a:extLst>
              </a:tr>
              <a:tr h="261000"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90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30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2508301"/>
                  </a:ext>
                </a:extLst>
              </a:tr>
            </a:tbl>
          </a:graphicData>
        </a:graphic>
      </p:graphicFrame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A40EAC5-BE9B-1F94-4B4A-4490359A2751}"/>
              </a:ext>
            </a:extLst>
          </p:cNvPr>
          <p:cNvCxnSpPr/>
          <p:nvPr/>
        </p:nvCxnSpPr>
        <p:spPr>
          <a:xfrm>
            <a:off x="1354667" y="4093817"/>
            <a:ext cx="9130453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D5353D76-F55A-FE5E-BBDD-DA19BDAEC74B}"/>
              </a:ext>
            </a:extLst>
          </p:cNvPr>
          <p:cNvSpPr/>
          <p:nvPr/>
        </p:nvSpPr>
        <p:spPr>
          <a:xfrm>
            <a:off x="1506348" y="4218661"/>
            <a:ext cx="8679049" cy="1354373"/>
          </a:xfrm>
          <a:prstGeom prst="rect">
            <a:avLst/>
          </a:prstGeom>
          <a:solidFill>
            <a:schemeClr val="tx2">
              <a:lumMod val="85000"/>
            </a:schemeClr>
          </a:solidFill>
          <a:ln>
            <a:solidFill>
              <a:schemeClr val="bg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2B7C381C-B59A-1AC5-FD8E-1EAEFC6263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4867608"/>
              </p:ext>
            </p:extLst>
          </p:nvPr>
        </p:nvGraphicFramePr>
        <p:xfrm>
          <a:off x="1722139" y="4731829"/>
          <a:ext cx="8323382" cy="783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79016">
                  <a:extLst>
                    <a:ext uri="{9D8B030D-6E8A-4147-A177-3AD203B41FA5}">
                      <a16:colId xmlns:a16="http://schemas.microsoft.com/office/drawing/2014/main" val="2128859554"/>
                    </a:ext>
                  </a:extLst>
                </a:gridCol>
                <a:gridCol w="1848118">
                  <a:extLst>
                    <a:ext uri="{9D8B030D-6E8A-4147-A177-3AD203B41FA5}">
                      <a16:colId xmlns:a16="http://schemas.microsoft.com/office/drawing/2014/main" val="2471598017"/>
                    </a:ext>
                  </a:extLst>
                </a:gridCol>
                <a:gridCol w="1687133">
                  <a:extLst>
                    <a:ext uri="{9D8B030D-6E8A-4147-A177-3AD203B41FA5}">
                      <a16:colId xmlns:a16="http://schemas.microsoft.com/office/drawing/2014/main" val="1660420685"/>
                    </a:ext>
                  </a:extLst>
                </a:gridCol>
                <a:gridCol w="907960">
                  <a:extLst>
                    <a:ext uri="{9D8B030D-6E8A-4147-A177-3AD203B41FA5}">
                      <a16:colId xmlns:a16="http://schemas.microsoft.com/office/drawing/2014/main" val="4237826487"/>
                    </a:ext>
                  </a:extLst>
                </a:gridCol>
                <a:gridCol w="2015544">
                  <a:extLst>
                    <a:ext uri="{9D8B030D-6E8A-4147-A177-3AD203B41FA5}">
                      <a16:colId xmlns:a16="http://schemas.microsoft.com/office/drawing/2014/main" val="2061677217"/>
                    </a:ext>
                  </a:extLst>
                </a:gridCol>
                <a:gridCol w="785611">
                  <a:extLst>
                    <a:ext uri="{9D8B030D-6E8A-4147-A177-3AD203B41FA5}">
                      <a16:colId xmlns:a16="http://schemas.microsoft.com/office/drawing/2014/main" val="113487147"/>
                    </a:ext>
                  </a:extLst>
                </a:gridCol>
              </a:tblGrid>
              <a:tr h="261000">
                <a:tc>
                  <a:txBody>
                    <a:bodyPr/>
                    <a:lstStyle/>
                    <a:p>
                      <a:pPr algn="ctr"/>
                      <a:r>
                        <a:rPr lang="en-US" sz="14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barcode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Number of reads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median</a:t>
                      </a:r>
                      <a:r>
                        <a:rPr lang="en-US" sz="14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length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IQR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median</a:t>
                      </a:r>
                      <a:r>
                        <a:rPr lang="en-US" sz="14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Q score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IQR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9650046"/>
                  </a:ext>
                </a:extLst>
              </a:tr>
              <a:tr h="261000">
                <a:tc>
                  <a:txBody>
                    <a:bodyPr/>
                    <a:lstStyle/>
                    <a:p>
                      <a:pPr algn="ctr"/>
                      <a:r>
                        <a:rPr lang="en-US" sz="14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105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15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36858005"/>
                  </a:ext>
                </a:extLst>
              </a:tr>
              <a:tr h="261000">
                <a:tc>
                  <a:txBody>
                    <a:bodyPr/>
                    <a:lstStyle/>
                    <a:p>
                      <a:pPr algn="ctr"/>
                      <a:r>
                        <a:rPr lang="en-US" sz="14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90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30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0228913"/>
                  </a:ext>
                </a:extLst>
              </a:tr>
            </a:tbl>
          </a:graphicData>
        </a:graphic>
      </p:graphicFrame>
      <p:sp>
        <p:nvSpPr>
          <p:cNvPr id="33" name="TextBox 32">
            <a:extLst>
              <a:ext uri="{FF2B5EF4-FFF2-40B4-BE49-F238E27FC236}">
                <a16:creationId xmlns:a16="http://schemas.microsoft.com/office/drawing/2014/main" id="{3E76A96C-D608-6772-5AEA-6E27F3C91330}"/>
              </a:ext>
            </a:extLst>
          </p:cNvPr>
          <p:cNvSpPr txBox="1"/>
          <p:nvPr/>
        </p:nvSpPr>
        <p:spPr>
          <a:xfrm>
            <a:off x="1583423" y="4274421"/>
            <a:ext cx="5751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th-TH" sz="18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./</a:t>
            </a:r>
            <a:r>
              <a:rPr lang="en-US" sz="1800" err="1">
                <a:latin typeface="Courier New" panose="02070309020205020404" pitchFamily="49" charset="0"/>
                <a:cs typeface="Courier New" panose="02070309020205020404" pitchFamily="49" charset="0"/>
              </a:rPr>
              <a:t>fastq</a:t>
            </a:r>
            <a:r>
              <a:rPr lang="th-TH" sz="18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err="1">
                <a:latin typeface="Courier New" panose="02070309020205020404" pitchFamily="49" charset="0"/>
                <a:cs typeface="Courier New" panose="02070309020205020404" pitchFamily="49" charset="0"/>
              </a:rPr>
              <a:t>Qsum</a:t>
            </a:r>
            <a:r>
              <a:rPr lang="th-TH" sz="18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-f </a:t>
            </a:r>
            <a:r>
              <a:rPr lang="en-US" sz="1800" err="1">
                <a:latin typeface="Courier New" panose="02070309020205020404" pitchFamily="49" charset="0"/>
                <a:cs typeface="Courier New" panose="02070309020205020404" pitchFamily="49" charset="0"/>
              </a:rPr>
              <a:t>data_test.fastq</a:t>
            </a:r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b="1">
                <a:latin typeface="Courier New" panose="02070309020205020404" pitchFamily="49" charset="0"/>
                <a:cs typeface="Courier New" panose="02070309020205020404" pitchFamily="49" charset="0"/>
              </a:rPr>
              <a:t>–b </a:t>
            </a:r>
            <a:r>
              <a:rPr lang="en-US" sz="1800" b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-m </a:t>
            </a:r>
          </a:p>
        </p:txBody>
      </p:sp>
      <p:sp>
        <p:nvSpPr>
          <p:cNvPr id="9" name="Action Button: Go Home 8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1A3A9A8E-00DE-F7EF-0F9F-B1AE49E987FE}"/>
              </a:ext>
            </a:extLst>
          </p:cNvPr>
          <p:cNvSpPr/>
          <p:nvPr/>
        </p:nvSpPr>
        <p:spPr>
          <a:xfrm>
            <a:off x="1506348" y="5718478"/>
            <a:ext cx="351713" cy="351713"/>
          </a:xfrm>
          <a:prstGeom prst="actionButtonHom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642AE54-A1A8-4B52-CEE0-F6E1BA87967C}"/>
              </a:ext>
            </a:extLst>
          </p:cNvPr>
          <p:cNvGrpSpPr/>
          <p:nvPr/>
        </p:nvGrpSpPr>
        <p:grpSpPr>
          <a:xfrm>
            <a:off x="1506349" y="874829"/>
            <a:ext cx="8425049" cy="763500"/>
            <a:chOff x="0" y="2128210"/>
            <a:chExt cx="2968278" cy="1241425"/>
          </a:xfrm>
        </p:grpSpPr>
        <p:sp>
          <p:nvSpPr>
            <p:cNvPr id="16" name="Arrow: Pentagon 15">
              <a:extLst>
                <a:ext uri="{FF2B5EF4-FFF2-40B4-BE49-F238E27FC236}">
                  <a16:creationId xmlns:a16="http://schemas.microsoft.com/office/drawing/2014/main" id="{34138133-2D09-122F-1080-2AF49E7D7239}"/>
                </a:ext>
              </a:extLst>
            </p:cNvPr>
            <p:cNvSpPr/>
            <p:nvPr/>
          </p:nvSpPr>
          <p:spPr>
            <a:xfrm>
              <a:off x="0" y="2128210"/>
              <a:ext cx="2968278" cy="1241425"/>
            </a:xfrm>
            <a:prstGeom prst="homePlat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rgbClr r="0" g="0" b="0"/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sz="3200"/>
            </a:p>
          </p:txBody>
        </p:sp>
        <p:sp>
          <p:nvSpPr>
            <p:cNvPr id="17" name="Arrow: Pentagon 4">
              <a:extLst>
                <a:ext uri="{FF2B5EF4-FFF2-40B4-BE49-F238E27FC236}">
                  <a16:creationId xmlns:a16="http://schemas.microsoft.com/office/drawing/2014/main" id="{5B2B14B8-3EEA-A7F6-278D-195C608642E8}"/>
                </a:ext>
              </a:extLst>
            </p:cNvPr>
            <p:cNvSpPr txBox="1"/>
            <p:nvPr/>
          </p:nvSpPr>
          <p:spPr>
            <a:xfrm>
              <a:off x="0" y="2128210"/>
              <a:ext cx="2657922" cy="124142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2682" tIns="61341" rIns="30671" bIns="61341" numCol="1" spcCol="1270" anchor="ctr" anchorCtr="0">
              <a:noAutofit/>
            </a:bodyPr>
            <a:lstStyle/>
            <a:p>
              <a:pPr marL="0" lvl="0" indent="0" defTabSz="1022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200" kern="1200">
                  <a:solidFill>
                    <a:schemeClr val="bg1">
                      <a:lumMod val="50000"/>
                    </a:schemeClr>
                  </a:solidFill>
                </a:rPr>
                <a:t>Design program</a:t>
              </a:r>
            </a:p>
          </p:txBody>
        </p:sp>
      </p:grpSp>
      <p:sp>
        <p:nvSpPr>
          <p:cNvPr id="18" name="Title 1">
            <a:extLst>
              <a:ext uri="{FF2B5EF4-FFF2-40B4-BE49-F238E27FC236}">
                <a16:creationId xmlns:a16="http://schemas.microsoft.com/office/drawing/2014/main" id="{38135BF5-33D2-4B2E-C031-1804ABBEA590}"/>
              </a:ext>
            </a:extLst>
          </p:cNvPr>
          <p:cNvSpPr txBox="1">
            <a:spLocks/>
          </p:cNvSpPr>
          <p:nvPr/>
        </p:nvSpPr>
        <p:spPr>
          <a:xfrm>
            <a:off x="4778919" y="930589"/>
            <a:ext cx="2485483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9pPr>
          </a:lstStyle>
          <a:p>
            <a:r>
              <a:rPr lang="en-US" sz="2800" b="0">
                <a:solidFill>
                  <a:schemeClr val="bg1">
                    <a:lumMod val="50000"/>
                  </a:schemeClr>
                </a:solidFill>
                <a:latin typeface="+mj-lt"/>
              </a:rPr>
              <a:t>(Prototype)</a:t>
            </a:r>
            <a:br>
              <a:rPr lang="en-US" sz="2800" b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endParaRPr lang="en-US" sz="2800" b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702397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F65E12-4DF0-25C5-3220-408EB14806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BF0CC75-B914-46ED-7A52-B4F3A5DA0066}"/>
              </a:ext>
            </a:extLst>
          </p:cNvPr>
          <p:cNvSpPr/>
          <p:nvPr/>
        </p:nvSpPr>
        <p:spPr>
          <a:xfrm>
            <a:off x="1506348" y="2294298"/>
            <a:ext cx="8679049" cy="1673267"/>
          </a:xfrm>
          <a:prstGeom prst="rect">
            <a:avLst/>
          </a:prstGeom>
          <a:solidFill>
            <a:schemeClr val="tx2">
              <a:lumMod val="85000"/>
            </a:schemeClr>
          </a:solidFill>
          <a:ln>
            <a:solidFill>
              <a:schemeClr val="bg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13C883-8110-9F64-B5BD-E0BE006A7CA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155F3F06-A413-4A1D-B8C8-3FA2510685E2}" type="slidenum">
              <a:rPr lang="th-TH" smtClean="0"/>
              <a:t>15</a:t>
            </a:fld>
            <a:endParaRPr lang="th-TH"/>
          </a:p>
        </p:txBody>
      </p:sp>
      <p:sp>
        <p:nvSpPr>
          <p:cNvPr id="12" name="สี่เหลี่ยมผืนผ้า: มุมมน 17">
            <a:extLst>
              <a:ext uri="{FF2B5EF4-FFF2-40B4-BE49-F238E27FC236}">
                <a16:creationId xmlns:a16="http://schemas.microsoft.com/office/drawing/2014/main" id="{4D2AB943-2303-86DF-C816-1FA08311CFCC}"/>
              </a:ext>
            </a:extLst>
          </p:cNvPr>
          <p:cNvSpPr/>
          <p:nvPr/>
        </p:nvSpPr>
        <p:spPr>
          <a:xfrm>
            <a:off x="10185398" y="1147764"/>
            <a:ext cx="1769955" cy="636009"/>
          </a:xfrm>
          <a:prstGeom prst="roundRect">
            <a:avLst/>
          </a:prstGeom>
          <a:ln w="7620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>
                <a:solidFill>
                  <a:schemeClr val="accent1">
                    <a:lumMod val="25000"/>
                  </a:schemeClr>
                </a:solidFill>
                <a:latin typeface="Sriracha"/>
              </a:rPr>
              <a:t>Plan A+2</a:t>
            </a:r>
            <a:endParaRPr lang="th-TH" sz="2800">
              <a:solidFill>
                <a:schemeClr val="accent1">
                  <a:lumMod val="25000"/>
                </a:schemeClr>
              </a:solidFill>
              <a:latin typeface="Sriracha"/>
              <a:cs typeface="Cordia New"/>
            </a:endParaRPr>
          </a:p>
        </p:txBody>
      </p:sp>
      <p:sp>
        <p:nvSpPr>
          <p:cNvPr id="14" name="กล่องข้อความ 7">
            <a:extLst>
              <a:ext uri="{FF2B5EF4-FFF2-40B4-BE49-F238E27FC236}">
                <a16:creationId xmlns:a16="http://schemas.microsoft.com/office/drawing/2014/main" id="{107A463D-6377-D466-74EE-50DE333DBB7D}"/>
              </a:ext>
            </a:extLst>
          </p:cNvPr>
          <p:cNvSpPr txBox="1"/>
          <p:nvPr/>
        </p:nvSpPr>
        <p:spPr>
          <a:xfrm>
            <a:off x="1583423" y="1679345"/>
            <a:ext cx="10541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latin typeface="Siracha"/>
              </a:rPr>
              <a:t>filter</a:t>
            </a:r>
            <a:endParaRPr lang="th-TH" sz="2800">
              <a:latin typeface="Siracha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05C5979-5BAC-2F79-D1C6-3DC20639E123}"/>
              </a:ext>
            </a:extLst>
          </p:cNvPr>
          <p:cNvSpPr txBox="1"/>
          <p:nvPr/>
        </p:nvSpPr>
        <p:spPr>
          <a:xfrm>
            <a:off x="2792739" y="1809528"/>
            <a:ext cx="70578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>
                <a:latin typeface="+mj-lt"/>
              </a:rPr>
              <a:t>: Show filtering status for each read. Default: </a:t>
            </a:r>
            <a:r>
              <a:rPr lang="en-US" sz="1800" b="1">
                <a:solidFill>
                  <a:schemeClr val="accent2">
                    <a:lumMod val="50000"/>
                  </a:schemeClr>
                </a:solidFill>
                <a:latin typeface="+mj-lt"/>
              </a:rPr>
              <a:t>l = 100</a:t>
            </a:r>
            <a:r>
              <a:rPr lang="en-US" sz="1800">
                <a:latin typeface="+mj-lt"/>
              </a:rPr>
              <a:t>, </a:t>
            </a:r>
            <a:r>
              <a:rPr lang="en-US" sz="1800" b="1">
                <a:solidFill>
                  <a:schemeClr val="bg1">
                    <a:lumMod val="75000"/>
                  </a:schemeClr>
                </a:solidFill>
                <a:latin typeface="+mj-lt"/>
              </a:rPr>
              <a:t>q = 30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BB46F3-B363-76F7-8A63-9CEDBD931518}"/>
              </a:ext>
            </a:extLst>
          </p:cNvPr>
          <p:cNvSpPr txBox="1"/>
          <p:nvPr/>
        </p:nvSpPr>
        <p:spPr>
          <a:xfrm>
            <a:off x="1583422" y="2350058"/>
            <a:ext cx="8267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th-TH" sz="18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./</a:t>
            </a:r>
            <a:r>
              <a:rPr lang="en-US" sz="1800" err="1">
                <a:latin typeface="Courier New" panose="02070309020205020404" pitchFamily="49" charset="0"/>
                <a:cs typeface="Courier New" panose="02070309020205020404" pitchFamily="49" charset="0"/>
              </a:rPr>
              <a:t>fastq</a:t>
            </a:r>
            <a:r>
              <a:rPr lang="th-TH" sz="18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filter</a:t>
            </a:r>
            <a:r>
              <a:rPr lang="th-TH" sz="18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-f </a:t>
            </a:r>
            <a:r>
              <a:rPr lang="en-US" sz="1800" err="1">
                <a:latin typeface="Courier New" panose="02070309020205020404" pitchFamily="49" charset="0"/>
                <a:cs typeface="Courier New" panose="02070309020205020404" pitchFamily="49" charset="0"/>
              </a:rPr>
              <a:t>data_test.fastq</a:t>
            </a:r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b="1">
                <a:solidFill>
                  <a:schemeClr val="accent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–l 100 </a:t>
            </a:r>
            <a:r>
              <a:rPr lang="en-US" sz="1800" b="1">
                <a:solidFill>
                  <a:schemeClr val="bg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–q 20 </a:t>
            </a:r>
          </a:p>
        </p:txBody>
      </p:sp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98B2CA85-B2CD-2F41-89F8-45FBA0EA3F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2996540"/>
              </p:ext>
            </p:extLst>
          </p:nvPr>
        </p:nvGraphicFramePr>
        <p:xfrm>
          <a:off x="1722140" y="2775150"/>
          <a:ext cx="7537770" cy="10972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86573">
                  <a:extLst>
                    <a:ext uri="{9D8B030D-6E8A-4147-A177-3AD203B41FA5}">
                      <a16:colId xmlns:a16="http://schemas.microsoft.com/office/drawing/2014/main" val="2128859554"/>
                    </a:ext>
                  </a:extLst>
                </a:gridCol>
                <a:gridCol w="1321723">
                  <a:extLst>
                    <a:ext uri="{9D8B030D-6E8A-4147-A177-3AD203B41FA5}">
                      <a16:colId xmlns:a16="http://schemas.microsoft.com/office/drawing/2014/main" val="2471598017"/>
                    </a:ext>
                  </a:extLst>
                </a:gridCol>
                <a:gridCol w="1571106">
                  <a:extLst>
                    <a:ext uri="{9D8B030D-6E8A-4147-A177-3AD203B41FA5}">
                      <a16:colId xmlns:a16="http://schemas.microsoft.com/office/drawing/2014/main" val="1660420685"/>
                    </a:ext>
                  </a:extLst>
                </a:gridCol>
                <a:gridCol w="1600024">
                  <a:extLst>
                    <a:ext uri="{9D8B030D-6E8A-4147-A177-3AD203B41FA5}">
                      <a16:colId xmlns:a16="http://schemas.microsoft.com/office/drawing/2014/main" val="2793880481"/>
                    </a:ext>
                  </a:extLst>
                </a:gridCol>
                <a:gridCol w="1558344">
                  <a:extLst>
                    <a:ext uri="{9D8B030D-6E8A-4147-A177-3AD203B41FA5}">
                      <a16:colId xmlns:a16="http://schemas.microsoft.com/office/drawing/2014/main" val="2928915858"/>
                    </a:ext>
                  </a:extLst>
                </a:gridCol>
              </a:tblGrid>
              <a:tr h="261000"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read id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barcode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length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Q score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status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9650046"/>
                  </a:ext>
                </a:extLst>
              </a:tr>
              <a:tr h="261000"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100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10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Not pass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36858005"/>
                  </a:ext>
                </a:extLst>
              </a:tr>
              <a:tr h="261000"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110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20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Pass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0228913"/>
                  </a:ext>
                </a:extLst>
              </a:tr>
              <a:tr h="142762"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90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30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Not pass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2508301"/>
                  </a:ext>
                </a:extLst>
              </a:tr>
            </a:tbl>
          </a:graphicData>
        </a:graphic>
      </p:graphicFrame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5730120-62D0-9351-45D9-77A8A9092A54}"/>
              </a:ext>
            </a:extLst>
          </p:cNvPr>
          <p:cNvCxnSpPr/>
          <p:nvPr/>
        </p:nvCxnSpPr>
        <p:spPr>
          <a:xfrm>
            <a:off x="1354667" y="4093817"/>
            <a:ext cx="9130453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D1011520-7AFB-B3E7-BE02-D3D7E001F96B}"/>
              </a:ext>
            </a:extLst>
          </p:cNvPr>
          <p:cNvSpPr/>
          <p:nvPr/>
        </p:nvSpPr>
        <p:spPr>
          <a:xfrm>
            <a:off x="1506348" y="4218661"/>
            <a:ext cx="8679049" cy="1354373"/>
          </a:xfrm>
          <a:prstGeom prst="rect">
            <a:avLst/>
          </a:prstGeom>
          <a:solidFill>
            <a:schemeClr val="tx2">
              <a:lumMod val="85000"/>
            </a:schemeClr>
          </a:solidFill>
          <a:ln>
            <a:solidFill>
              <a:schemeClr val="bg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8B08DF3C-A26D-1D49-1217-88EC3EBD11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1638822"/>
              </p:ext>
            </p:extLst>
          </p:nvPr>
        </p:nvGraphicFramePr>
        <p:xfrm>
          <a:off x="1722138" y="4699513"/>
          <a:ext cx="6065759" cy="8229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18437">
                  <a:extLst>
                    <a:ext uri="{9D8B030D-6E8A-4147-A177-3AD203B41FA5}">
                      <a16:colId xmlns:a16="http://schemas.microsoft.com/office/drawing/2014/main" val="2128859554"/>
                    </a:ext>
                  </a:extLst>
                </a:gridCol>
                <a:gridCol w="2429474">
                  <a:extLst>
                    <a:ext uri="{9D8B030D-6E8A-4147-A177-3AD203B41FA5}">
                      <a16:colId xmlns:a16="http://schemas.microsoft.com/office/drawing/2014/main" val="2471598017"/>
                    </a:ext>
                  </a:extLst>
                </a:gridCol>
                <a:gridCol w="2217848">
                  <a:extLst>
                    <a:ext uri="{9D8B030D-6E8A-4147-A177-3AD203B41FA5}">
                      <a16:colId xmlns:a16="http://schemas.microsoft.com/office/drawing/2014/main" val="1660420685"/>
                    </a:ext>
                  </a:extLst>
                </a:gridCol>
              </a:tblGrid>
              <a:tr h="261000"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barcode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Number of reads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status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9650046"/>
                  </a:ext>
                </a:extLst>
              </a:tr>
              <a:tr h="261000"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50%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36858005"/>
                  </a:ext>
                </a:extLst>
              </a:tr>
              <a:tr h="261000"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0%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0228913"/>
                  </a:ext>
                </a:extLst>
              </a:tr>
            </a:tbl>
          </a:graphicData>
        </a:graphic>
      </p:graphicFrame>
      <p:sp>
        <p:nvSpPr>
          <p:cNvPr id="33" name="TextBox 32">
            <a:extLst>
              <a:ext uri="{FF2B5EF4-FFF2-40B4-BE49-F238E27FC236}">
                <a16:creationId xmlns:a16="http://schemas.microsoft.com/office/drawing/2014/main" id="{BD83D1AB-4074-3FDE-D3C5-AC22191DE5EE}"/>
              </a:ext>
            </a:extLst>
          </p:cNvPr>
          <p:cNvSpPr txBox="1"/>
          <p:nvPr/>
        </p:nvSpPr>
        <p:spPr>
          <a:xfrm>
            <a:off x="1583423" y="4274421"/>
            <a:ext cx="78245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th-TH" sz="18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./</a:t>
            </a:r>
            <a:r>
              <a:rPr lang="en-US" sz="1800" err="1">
                <a:latin typeface="Courier New" panose="02070309020205020404" pitchFamily="49" charset="0"/>
                <a:cs typeface="Courier New" panose="02070309020205020404" pitchFamily="49" charset="0"/>
              </a:rPr>
              <a:t>fastq</a:t>
            </a:r>
            <a:r>
              <a:rPr lang="th-TH" sz="18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filter</a:t>
            </a:r>
            <a:r>
              <a:rPr lang="th-TH" sz="18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-f </a:t>
            </a:r>
            <a:r>
              <a:rPr lang="en-US" sz="1800" err="1">
                <a:latin typeface="Courier New" panose="02070309020205020404" pitchFamily="49" charset="0"/>
                <a:cs typeface="Courier New" panose="02070309020205020404" pitchFamily="49" charset="0"/>
              </a:rPr>
              <a:t>data_test.fastq</a:t>
            </a:r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b="1">
                <a:solidFill>
                  <a:schemeClr val="accent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–l 100 </a:t>
            </a:r>
            <a:r>
              <a:rPr lang="en-US" sz="1800" b="1">
                <a:solidFill>
                  <a:schemeClr val="bg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–q 20 </a:t>
            </a:r>
            <a:r>
              <a:rPr lang="en-US" sz="1800" b="1">
                <a:latin typeface="Courier New" panose="02070309020205020404" pitchFamily="49" charset="0"/>
                <a:cs typeface="Courier New" panose="02070309020205020404" pitchFamily="49" charset="0"/>
              </a:rPr>
              <a:t>–b  </a:t>
            </a:r>
          </a:p>
        </p:txBody>
      </p:sp>
      <p:sp>
        <p:nvSpPr>
          <p:cNvPr id="9" name="Action Button: Go Home 8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A34056CA-C536-842F-A185-6813C614B428}"/>
              </a:ext>
            </a:extLst>
          </p:cNvPr>
          <p:cNvSpPr/>
          <p:nvPr/>
        </p:nvSpPr>
        <p:spPr>
          <a:xfrm>
            <a:off x="1506348" y="5718478"/>
            <a:ext cx="351713" cy="351713"/>
          </a:xfrm>
          <a:prstGeom prst="actionButtonHom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A857C6C-0A69-8E30-9512-8BAF2C6C5C94}"/>
              </a:ext>
            </a:extLst>
          </p:cNvPr>
          <p:cNvGrpSpPr/>
          <p:nvPr/>
        </p:nvGrpSpPr>
        <p:grpSpPr>
          <a:xfrm>
            <a:off x="1506349" y="874829"/>
            <a:ext cx="8425049" cy="763500"/>
            <a:chOff x="0" y="2128210"/>
            <a:chExt cx="2968278" cy="1241425"/>
          </a:xfrm>
        </p:grpSpPr>
        <p:sp>
          <p:nvSpPr>
            <p:cNvPr id="16" name="Arrow: Pentagon 15">
              <a:extLst>
                <a:ext uri="{FF2B5EF4-FFF2-40B4-BE49-F238E27FC236}">
                  <a16:creationId xmlns:a16="http://schemas.microsoft.com/office/drawing/2014/main" id="{6AC0FCBC-FE25-4B16-C0FB-6827E02C50B3}"/>
                </a:ext>
              </a:extLst>
            </p:cNvPr>
            <p:cNvSpPr/>
            <p:nvPr/>
          </p:nvSpPr>
          <p:spPr>
            <a:xfrm>
              <a:off x="0" y="2128210"/>
              <a:ext cx="2968278" cy="1241425"/>
            </a:xfrm>
            <a:prstGeom prst="homePlat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rgbClr r="0" g="0" b="0"/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sz="3200"/>
            </a:p>
          </p:txBody>
        </p:sp>
        <p:sp>
          <p:nvSpPr>
            <p:cNvPr id="17" name="Arrow: Pentagon 4">
              <a:extLst>
                <a:ext uri="{FF2B5EF4-FFF2-40B4-BE49-F238E27FC236}">
                  <a16:creationId xmlns:a16="http://schemas.microsoft.com/office/drawing/2014/main" id="{3DDFBBB0-AA92-FB5F-C73E-D54412AE6218}"/>
                </a:ext>
              </a:extLst>
            </p:cNvPr>
            <p:cNvSpPr txBox="1"/>
            <p:nvPr/>
          </p:nvSpPr>
          <p:spPr>
            <a:xfrm>
              <a:off x="0" y="2128210"/>
              <a:ext cx="2657922" cy="124142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2682" tIns="61341" rIns="30671" bIns="61341" numCol="1" spcCol="1270" anchor="ctr" anchorCtr="0">
              <a:noAutofit/>
            </a:bodyPr>
            <a:lstStyle/>
            <a:p>
              <a:pPr marL="0" lvl="0" indent="0" defTabSz="1022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200" kern="1200">
                  <a:solidFill>
                    <a:schemeClr val="bg1">
                      <a:lumMod val="50000"/>
                    </a:schemeClr>
                  </a:solidFill>
                </a:rPr>
                <a:t>Design program</a:t>
              </a:r>
            </a:p>
          </p:txBody>
        </p:sp>
      </p:grpSp>
      <p:sp>
        <p:nvSpPr>
          <p:cNvPr id="18" name="Title 1">
            <a:extLst>
              <a:ext uri="{FF2B5EF4-FFF2-40B4-BE49-F238E27FC236}">
                <a16:creationId xmlns:a16="http://schemas.microsoft.com/office/drawing/2014/main" id="{6249D810-7CBF-3076-CEC8-905774C26098}"/>
              </a:ext>
            </a:extLst>
          </p:cNvPr>
          <p:cNvSpPr txBox="1">
            <a:spLocks/>
          </p:cNvSpPr>
          <p:nvPr/>
        </p:nvSpPr>
        <p:spPr>
          <a:xfrm>
            <a:off x="4778919" y="930589"/>
            <a:ext cx="2485483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9pPr>
          </a:lstStyle>
          <a:p>
            <a:r>
              <a:rPr lang="en-US" sz="2800" b="0">
                <a:solidFill>
                  <a:schemeClr val="bg1">
                    <a:lumMod val="50000"/>
                  </a:schemeClr>
                </a:solidFill>
                <a:latin typeface="+mj-lt"/>
              </a:rPr>
              <a:t>(Prototype)</a:t>
            </a:r>
            <a:br>
              <a:rPr lang="en-US" sz="2800" b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endParaRPr lang="en-US" sz="2800" b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325497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DACB53-1CA8-CCB0-F7B2-CBBB64B8D5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8FC07BC-A479-3595-C987-385B91BE71B6}"/>
              </a:ext>
            </a:extLst>
          </p:cNvPr>
          <p:cNvSpPr/>
          <p:nvPr/>
        </p:nvSpPr>
        <p:spPr>
          <a:xfrm>
            <a:off x="1506348" y="2294298"/>
            <a:ext cx="8679049" cy="1673267"/>
          </a:xfrm>
          <a:prstGeom prst="rect">
            <a:avLst/>
          </a:prstGeom>
          <a:solidFill>
            <a:schemeClr val="tx2">
              <a:lumMod val="85000"/>
            </a:schemeClr>
          </a:solidFill>
          <a:ln>
            <a:solidFill>
              <a:schemeClr val="bg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E3152C-E3BB-98CC-331E-A0E98EDBC75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155F3F06-A413-4A1D-B8C8-3FA2510685E2}" type="slidenum">
              <a:rPr lang="th-TH" smtClean="0"/>
              <a:t>16</a:t>
            </a:fld>
            <a:endParaRPr lang="th-TH"/>
          </a:p>
        </p:txBody>
      </p:sp>
      <p:sp>
        <p:nvSpPr>
          <p:cNvPr id="12" name="สี่เหลี่ยมผืนผ้า: มุมมน 17">
            <a:extLst>
              <a:ext uri="{FF2B5EF4-FFF2-40B4-BE49-F238E27FC236}">
                <a16:creationId xmlns:a16="http://schemas.microsoft.com/office/drawing/2014/main" id="{A7220FF5-C91B-7C2E-70A6-EBA0865694F5}"/>
              </a:ext>
            </a:extLst>
          </p:cNvPr>
          <p:cNvSpPr/>
          <p:nvPr/>
        </p:nvSpPr>
        <p:spPr>
          <a:xfrm>
            <a:off x="10185398" y="1147764"/>
            <a:ext cx="1769955" cy="636009"/>
          </a:xfrm>
          <a:prstGeom prst="roundRect">
            <a:avLst/>
          </a:prstGeom>
          <a:ln w="7620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>
                <a:solidFill>
                  <a:schemeClr val="accent1">
                    <a:lumMod val="25000"/>
                  </a:schemeClr>
                </a:solidFill>
                <a:latin typeface="Sriracha"/>
              </a:rPr>
              <a:t>Plan A+2</a:t>
            </a:r>
            <a:endParaRPr lang="th-TH" sz="2800">
              <a:solidFill>
                <a:schemeClr val="accent1">
                  <a:lumMod val="25000"/>
                </a:schemeClr>
              </a:solidFill>
              <a:latin typeface="Sriracha"/>
              <a:cs typeface="Cordia New"/>
            </a:endParaRPr>
          </a:p>
        </p:txBody>
      </p:sp>
      <p:sp>
        <p:nvSpPr>
          <p:cNvPr id="14" name="กล่องข้อความ 7">
            <a:extLst>
              <a:ext uri="{FF2B5EF4-FFF2-40B4-BE49-F238E27FC236}">
                <a16:creationId xmlns:a16="http://schemas.microsoft.com/office/drawing/2014/main" id="{8A284A91-7D72-3436-ACE4-4AB71B9269FD}"/>
              </a:ext>
            </a:extLst>
          </p:cNvPr>
          <p:cNvSpPr txBox="1"/>
          <p:nvPr/>
        </p:nvSpPr>
        <p:spPr>
          <a:xfrm>
            <a:off x="1583423" y="1679345"/>
            <a:ext cx="10541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latin typeface="Siracha"/>
              </a:rPr>
              <a:t>filter</a:t>
            </a:r>
            <a:endParaRPr lang="th-TH" sz="2800">
              <a:latin typeface="Siracha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62670C6-E922-8E3E-935F-F803F6BBEBD2}"/>
              </a:ext>
            </a:extLst>
          </p:cNvPr>
          <p:cNvSpPr txBox="1"/>
          <p:nvPr/>
        </p:nvSpPr>
        <p:spPr>
          <a:xfrm>
            <a:off x="2792739" y="1809528"/>
            <a:ext cx="70578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>
                <a:latin typeface="+mj-lt"/>
              </a:rPr>
              <a:t>: Show filtering status for each read. Default: </a:t>
            </a:r>
            <a:r>
              <a:rPr lang="en-US" sz="1800" b="1">
                <a:solidFill>
                  <a:schemeClr val="accent2">
                    <a:lumMod val="50000"/>
                  </a:schemeClr>
                </a:solidFill>
                <a:latin typeface="+mj-lt"/>
              </a:rPr>
              <a:t>l = 100</a:t>
            </a:r>
            <a:r>
              <a:rPr lang="en-US" sz="1800">
                <a:latin typeface="+mj-lt"/>
              </a:rPr>
              <a:t>, </a:t>
            </a:r>
            <a:r>
              <a:rPr lang="en-US" sz="1800" b="1">
                <a:solidFill>
                  <a:schemeClr val="bg1">
                    <a:lumMod val="75000"/>
                  </a:schemeClr>
                </a:solidFill>
                <a:latin typeface="+mj-lt"/>
              </a:rPr>
              <a:t>q = 30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8E689B-BC78-5B5F-083A-06CD1D896878}"/>
              </a:ext>
            </a:extLst>
          </p:cNvPr>
          <p:cNvSpPr txBox="1"/>
          <p:nvPr/>
        </p:nvSpPr>
        <p:spPr>
          <a:xfrm>
            <a:off x="1583422" y="2350058"/>
            <a:ext cx="8267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th-TH" sz="18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./</a:t>
            </a:r>
            <a:r>
              <a:rPr lang="en-US" sz="1800" err="1">
                <a:latin typeface="Courier New" panose="02070309020205020404" pitchFamily="49" charset="0"/>
                <a:cs typeface="Courier New" panose="02070309020205020404" pitchFamily="49" charset="0"/>
              </a:rPr>
              <a:t>fastq</a:t>
            </a:r>
            <a:r>
              <a:rPr lang="th-TH" sz="18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filter</a:t>
            </a:r>
            <a:r>
              <a:rPr lang="th-TH" sz="18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-f </a:t>
            </a:r>
            <a:r>
              <a:rPr lang="en-US" sz="1800" err="1">
                <a:latin typeface="Courier New" panose="02070309020205020404" pitchFamily="49" charset="0"/>
                <a:cs typeface="Courier New" panose="02070309020205020404" pitchFamily="49" charset="0"/>
              </a:rPr>
              <a:t>data_test.fastq</a:t>
            </a:r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b="1">
                <a:solidFill>
                  <a:schemeClr val="accent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–l 100 </a:t>
            </a:r>
            <a:r>
              <a:rPr lang="en-US" sz="1800" b="1">
                <a:solidFill>
                  <a:schemeClr val="bg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–q 20 </a:t>
            </a:r>
            <a:r>
              <a:rPr lang="en-US" sz="1800" b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-m</a:t>
            </a:r>
            <a:r>
              <a:rPr lang="en-US" sz="1800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</p:txBody>
      </p:sp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4E780F01-5457-7E56-990C-D892A80430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2359826"/>
              </p:ext>
            </p:extLst>
          </p:nvPr>
        </p:nvGraphicFramePr>
        <p:xfrm>
          <a:off x="1722140" y="2775150"/>
          <a:ext cx="8085122" cy="10972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86573">
                  <a:extLst>
                    <a:ext uri="{9D8B030D-6E8A-4147-A177-3AD203B41FA5}">
                      <a16:colId xmlns:a16="http://schemas.microsoft.com/office/drawing/2014/main" val="2128859554"/>
                    </a:ext>
                  </a:extLst>
                </a:gridCol>
                <a:gridCol w="1321723">
                  <a:extLst>
                    <a:ext uri="{9D8B030D-6E8A-4147-A177-3AD203B41FA5}">
                      <a16:colId xmlns:a16="http://schemas.microsoft.com/office/drawing/2014/main" val="2471598017"/>
                    </a:ext>
                  </a:extLst>
                </a:gridCol>
                <a:gridCol w="1361649">
                  <a:extLst>
                    <a:ext uri="{9D8B030D-6E8A-4147-A177-3AD203B41FA5}">
                      <a16:colId xmlns:a16="http://schemas.microsoft.com/office/drawing/2014/main" val="1660420685"/>
                    </a:ext>
                  </a:extLst>
                </a:gridCol>
                <a:gridCol w="2331076">
                  <a:extLst>
                    <a:ext uri="{9D8B030D-6E8A-4147-A177-3AD203B41FA5}">
                      <a16:colId xmlns:a16="http://schemas.microsoft.com/office/drawing/2014/main" val="2793880481"/>
                    </a:ext>
                  </a:extLst>
                </a:gridCol>
                <a:gridCol w="1584101">
                  <a:extLst>
                    <a:ext uri="{9D8B030D-6E8A-4147-A177-3AD203B41FA5}">
                      <a16:colId xmlns:a16="http://schemas.microsoft.com/office/drawing/2014/main" val="2928915858"/>
                    </a:ext>
                  </a:extLst>
                </a:gridCol>
              </a:tblGrid>
              <a:tr h="261000"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read id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barcode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length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median</a:t>
                      </a:r>
                      <a:r>
                        <a:rPr lang="en-US" sz="1800" b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Q score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status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9650046"/>
                  </a:ext>
                </a:extLst>
              </a:tr>
              <a:tr h="261000"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100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10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Not pass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36858005"/>
                  </a:ext>
                </a:extLst>
              </a:tr>
              <a:tr h="261000"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110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20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Pass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0228913"/>
                  </a:ext>
                </a:extLst>
              </a:tr>
              <a:tr h="142762"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90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30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Not pass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2508301"/>
                  </a:ext>
                </a:extLst>
              </a:tr>
            </a:tbl>
          </a:graphicData>
        </a:graphic>
      </p:graphicFrame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89E3B82-5978-DCA5-977E-88A09BD08351}"/>
              </a:ext>
            </a:extLst>
          </p:cNvPr>
          <p:cNvCxnSpPr/>
          <p:nvPr/>
        </p:nvCxnSpPr>
        <p:spPr>
          <a:xfrm>
            <a:off x="1354667" y="4093817"/>
            <a:ext cx="9130453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F5F51378-8398-CE52-C85B-C180F71DA598}"/>
              </a:ext>
            </a:extLst>
          </p:cNvPr>
          <p:cNvSpPr/>
          <p:nvPr/>
        </p:nvSpPr>
        <p:spPr>
          <a:xfrm>
            <a:off x="1506348" y="4218661"/>
            <a:ext cx="8679049" cy="1354373"/>
          </a:xfrm>
          <a:prstGeom prst="rect">
            <a:avLst/>
          </a:prstGeom>
          <a:solidFill>
            <a:schemeClr val="tx2">
              <a:lumMod val="85000"/>
            </a:schemeClr>
          </a:solidFill>
          <a:ln>
            <a:solidFill>
              <a:schemeClr val="bg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03846BA-C31C-9783-51DB-2EDCE3FD8488}"/>
              </a:ext>
            </a:extLst>
          </p:cNvPr>
          <p:cNvSpPr txBox="1"/>
          <p:nvPr/>
        </p:nvSpPr>
        <p:spPr>
          <a:xfrm>
            <a:off x="1583423" y="4274421"/>
            <a:ext cx="78245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th-TH" sz="18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./</a:t>
            </a:r>
            <a:r>
              <a:rPr lang="en-US" sz="1800" err="1">
                <a:latin typeface="Courier New" panose="02070309020205020404" pitchFamily="49" charset="0"/>
                <a:cs typeface="Courier New" panose="02070309020205020404" pitchFamily="49" charset="0"/>
              </a:rPr>
              <a:t>fastq</a:t>
            </a:r>
            <a:r>
              <a:rPr lang="th-TH" sz="18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filter</a:t>
            </a:r>
            <a:r>
              <a:rPr lang="th-TH" sz="18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-f </a:t>
            </a:r>
            <a:r>
              <a:rPr lang="en-US" sz="1800" err="1">
                <a:latin typeface="Courier New" panose="02070309020205020404" pitchFamily="49" charset="0"/>
                <a:cs typeface="Courier New" panose="02070309020205020404" pitchFamily="49" charset="0"/>
              </a:rPr>
              <a:t>data_test.fastq</a:t>
            </a:r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b="1">
                <a:solidFill>
                  <a:schemeClr val="accent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–l 100 </a:t>
            </a:r>
            <a:r>
              <a:rPr lang="en-US" sz="1800" b="1">
                <a:solidFill>
                  <a:schemeClr val="bg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–q 20 </a:t>
            </a:r>
            <a:r>
              <a:rPr lang="en-US" sz="1800" b="1">
                <a:latin typeface="Courier New" panose="02070309020205020404" pitchFamily="49" charset="0"/>
                <a:cs typeface="Courier New" panose="02070309020205020404" pitchFamily="49" charset="0"/>
              </a:rPr>
              <a:t>–b </a:t>
            </a:r>
            <a:r>
              <a:rPr lang="en-US" sz="1800" b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-m</a:t>
            </a:r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</a:p>
        </p:txBody>
      </p:sp>
      <p:sp>
        <p:nvSpPr>
          <p:cNvPr id="9" name="Action Button: Go Home 8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A65844C1-306D-3A72-17DA-8DA534349BD1}"/>
              </a:ext>
            </a:extLst>
          </p:cNvPr>
          <p:cNvSpPr/>
          <p:nvPr/>
        </p:nvSpPr>
        <p:spPr>
          <a:xfrm>
            <a:off x="1506348" y="5718478"/>
            <a:ext cx="351713" cy="351713"/>
          </a:xfrm>
          <a:prstGeom prst="actionButtonHom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1426ABF0-BBA1-CADB-6013-CFC091E654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3216135"/>
              </p:ext>
            </p:extLst>
          </p:nvPr>
        </p:nvGraphicFramePr>
        <p:xfrm>
          <a:off x="1722138" y="4699513"/>
          <a:ext cx="6065759" cy="8229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18437">
                  <a:extLst>
                    <a:ext uri="{9D8B030D-6E8A-4147-A177-3AD203B41FA5}">
                      <a16:colId xmlns:a16="http://schemas.microsoft.com/office/drawing/2014/main" val="2128859554"/>
                    </a:ext>
                  </a:extLst>
                </a:gridCol>
                <a:gridCol w="2429474">
                  <a:extLst>
                    <a:ext uri="{9D8B030D-6E8A-4147-A177-3AD203B41FA5}">
                      <a16:colId xmlns:a16="http://schemas.microsoft.com/office/drawing/2014/main" val="2471598017"/>
                    </a:ext>
                  </a:extLst>
                </a:gridCol>
                <a:gridCol w="2217848">
                  <a:extLst>
                    <a:ext uri="{9D8B030D-6E8A-4147-A177-3AD203B41FA5}">
                      <a16:colId xmlns:a16="http://schemas.microsoft.com/office/drawing/2014/main" val="1660420685"/>
                    </a:ext>
                  </a:extLst>
                </a:gridCol>
              </a:tblGrid>
              <a:tr h="261000"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barcode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Number of reads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status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9650046"/>
                  </a:ext>
                </a:extLst>
              </a:tr>
              <a:tr h="261000"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50%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36858005"/>
                  </a:ext>
                </a:extLst>
              </a:tr>
              <a:tr h="261000"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0%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0228913"/>
                  </a:ext>
                </a:extLst>
              </a:tr>
            </a:tbl>
          </a:graphicData>
        </a:graphic>
      </p:graphicFrame>
      <p:grpSp>
        <p:nvGrpSpPr>
          <p:cNvPr id="16" name="Group 15">
            <a:extLst>
              <a:ext uri="{FF2B5EF4-FFF2-40B4-BE49-F238E27FC236}">
                <a16:creationId xmlns:a16="http://schemas.microsoft.com/office/drawing/2014/main" id="{CA7670BF-181E-433A-4CA0-C4B3E80FF457}"/>
              </a:ext>
            </a:extLst>
          </p:cNvPr>
          <p:cNvGrpSpPr/>
          <p:nvPr/>
        </p:nvGrpSpPr>
        <p:grpSpPr>
          <a:xfrm>
            <a:off x="1506349" y="874829"/>
            <a:ext cx="8425049" cy="763500"/>
            <a:chOff x="0" y="2128210"/>
            <a:chExt cx="2968278" cy="1241425"/>
          </a:xfrm>
        </p:grpSpPr>
        <p:sp>
          <p:nvSpPr>
            <p:cNvPr id="17" name="Arrow: Pentagon 16">
              <a:extLst>
                <a:ext uri="{FF2B5EF4-FFF2-40B4-BE49-F238E27FC236}">
                  <a16:creationId xmlns:a16="http://schemas.microsoft.com/office/drawing/2014/main" id="{55ED71A2-AFE4-C47D-2F94-5945E4788560}"/>
                </a:ext>
              </a:extLst>
            </p:cNvPr>
            <p:cNvSpPr/>
            <p:nvPr/>
          </p:nvSpPr>
          <p:spPr>
            <a:xfrm>
              <a:off x="0" y="2128210"/>
              <a:ext cx="2968278" cy="1241425"/>
            </a:xfrm>
            <a:prstGeom prst="homePlat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rgbClr r="0" g="0" b="0"/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sz="3200"/>
            </a:p>
          </p:txBody>
        </p:sp>
        <p:sp>
          <p:nvSpPr>
            <p:cNvPr id="18" name="Arrow: Pentagon 4">
              <a:extLst>
                <a:ext uri="{FF2B5EF4-FFF2-40B4-BE49-F238E27FC236}">
                  <a16:creationId xmlns:a16="http://schemas.microsoft.com/office/drawing/2014/main" id="{B4F72848-7386-8143-B784-19A9A7D0DDAF}"/>
                </a:ext>
              </a:extLst>
            </p:cNvPr>
            <p:cNvSpPr txBox="1"/>
            <p:nvPr/>
          </p:nvSpPr>
          <p:spPr>
            <a:xfrm>
              <a:off x="0" y="2128210"/>
              <a:ext cx="2657922" cy="124142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2682" tIns="61341" rIns="30671" bIns="61341" numCol="1" spcCol="1270" anchor="ctr" anchorCtr="0">
              <a:noAutofit/>
            </a:bodyPr>
            <a:lstStyle/>
            <a:p>
              <a:pPr marL="0" lvl="0" indent="0" defTabSz="1022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200" kern="1200">
                  <a:solidFill>
                    <a:schemeClr val="bg1">
                      <a:lumMod val="50000"/>
                    </a:schemeClr>
                  </a:solidFill>
                </a:rPr>
                <a:t>Design program</a:t>
              </a:r>
            </a:p>
          </p:txBody>
        </p:sp>
      </p:grpSp>
      <p:sp>
        <p:nvSpPr>
          <p:cNvPr id="19" name="Title 1">
            <a:extLst>
              <a:ext uri="{FF2B5EF4-FFF2-40B4-BE49-F238E27FC236}">
                <a16:creationId xmlns:a16="http://schemas.microsoft.com/office/drawing/2014/main" id="{CC1A93C7-6C88-2D91-B3EF-0DE66C6DAA90}"/>
              </a:ext>
            </a:extLst>
          </p:cNvPr>
          <p:cNvSpPr txBox="1">
            <a:spLocks/>
          </p:cNvSpPr>
          <p:nvPr/>
        </p:nvSpPr>
        <p:spPr>
          <a:xfrm>
            <a:off x="4778919" y="930589"/>
            <a:ext cx="2485483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9pPr>
          </a:lstStyle>
          <a:p>
            <a:r>
              <a:rPr lang="en-US" sz="2800" b="0">
                <a:solidFill>
                  <a:schemeClr val="bg1">
                    <a:lumMod val="50000"/>
                  </a:schemeClr>
                </a:solidFill>
                <a:latin typeface="+mj-lt"/>
              </a:rPr>
              <a:t>(Prototype)</a:t>
            </a:r>
            <a:br>
              <a:rPr lang="en-US" sz="2800" b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endParaRPr lang="en-US" sz="2800" b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52986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07A27C-5582-770B-81AC-A6B483C453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09E58CA-0462-C4EA-FCCC-04FD1A34656A}"/>
              </a:ext>
            </a:extLst>
          </p:cNvPr>
          <p:cNvSpPr/>
          <p:nvPr/>
        </p:nvSpPr>
        <p:spPr>
          <a:xfrm>
            <a:off x="1506349" y="2746732"/>
            <a:ext cx="8679049" cy="763456"/>
          </a:xfrm>
          <a:prstGeom prst="rect">
            <a:avLst/>
          </a:prstGeom>
          <a:solidFill>
            <a:schemeClr val="tx2">
              <a:lumMod val="85000"/>
            </a:schemeClr>
          </a:solidFill>
          <a:ln>
            <a:solidFill>
              <a:schemeClr val="bg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F1B59A-848A-C656-DA56-E52CC9750BA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155F3F06-A413-4A1D-B8C8-3FA2510685E2}" type="slidenum">
              <a:rPr lang="th-TH" smtClean="0"/>
              <a:t>17</a:t>
            </a:fld>
            <a:endParaRPr lang="th-TH"/>
          </a:p>
        </p:txBody>
      </p:sp>
      <p:sp>
        <p:nvSpPr>
          <p:cNvPr id="12" name="สี่เหลี่ยมผืนผ้า: มุมมน 17">
            <a:extLst>
              <a:ext uri="{FF2B5EF4-FFF2-40B4-BE49-F238E27FC236}">
                <a16:creationId xmlns:a16="http://schemas.microsoft.com/office/drawing/2014/main" id="{45066595-898B-DF24-105A-5198069B533F}"/>
              </a:ext>
            </a:extLst>
          </p:cNvPr>
          <p:cNvSpPr/>
          <p:nvPr/>
        </p:nvSpPr>
        <p:spPr>
          <a:xfrm>
            <a:off x="10185398" y="1147764"/>
            <a:ext cx="1769955" cy="636009"/>
          </a:xfrm>
          <a:prstGeom prst="roundRect">
            <a:avLst/>
          </a:prstGeom>
          <a:ln w="7620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>
                <a:solidFill>
                  <a:schemeClr val="accent1">
                    <a:lumMod val="25000"/>
                  </a:schemeClr>
                </a:solidFill>
                <a:latin typeface="Sriracha"/>
              </a:rPr>
              <a:t>Plan A+2</a:t>
            </a:r>
            <a:endParaRPr lang="th-TH" sz="2800">
              <a:solidFill>
                <a:schemeClr val="accent1">
                  <a:lumMod val="25000"/>
                </a:schemeClr>
              </a:solidFill>
              <a:latin typeface="Sriracha"/>
              <a:cs typeface="Cordia New"/>
            </a:endParaRPr>
          </a:p>
        </p:txBody>
      </p:sp>
      <p:sp>
        <p:nvSpPr>
          <p:cNvPr id="14" name="กล่องข้อความ 7">
            <a:extLst>
              <a:ext uri="{FF2B5EF4-FFF2-40B4-BE49-F238E27FC236}">
                <a16:creationId xmlns:a16="http://schemas.microsoft.com/office/drawing/2014/main" id="{5F97B589-B879-89C4-DDE1-6D9A77E5A2E0}"/>
              </a:ext>
            </a:extLst>
          </p:cNvPr>
          <p:cNvSpPr txBox="1"/>
          <p:nvPr/>
        </p:nvSpPr>
        <p:spPr>
          <a:xfrm>
            <a:off x="1506348" y="1735481"/>
            <a:ext cx="18423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err="1">
                <a:latin typeface="Siracha"/>
              </a:rPr>
              <a:t>newFASTQ</a:t>
            </a:r>
            <a:endParaRPr lang="th-TH" sz="2400">
              <a:latin typeface="Siracha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F96F725-518C-0F57-EA0B-67BE245F1EF9}"/>
              </a:ext>
            </a:extLst>
          </p:cNvPr>
          <p:cNvSpPr txBox="1"/>
          <p:nvPr/>
        </p:nvSpPr>
        <p:spPr>
          <a:xfrm>
            <a:off x="2915566" y="1826218"/>
            <a:ext cx="79720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>
                <a:latin typeface="+mj-lt"/>
              </a:rPr>
              <a:t>: Create a new FASTQ file with filtered reads. </a:t>
            </a:r>
          </a:p>
          <a:p>
            <a:r>
              <a:rPr lang="en-US" sz="1800">
                <a:latin typeface="+mj-lt"/>
              </a:rPr>
              <a:t>  Default: </a:t>
            </a:r>
            <a:r>
              <a:rPr lang="en-US" sz="1800" b="1">
                <a:solidFill>
                  <a:schemeClr val="accent2">
                    <a:lumMod val="50000"/>
                  </a:schemeClr>
                </a:solidFill>
                <a:latin typeface="+mj-lt"/>
              </a:rPr>
              <a:t>l = 100</a:t>
            </a:r>
            <a:r>
              <a:rPr lang="en-US" sz="1800">
                <a:latin typeface="+mj-lt"/>
              </a:rPr>
              <a:t>, </a:t>
            </a:r>
            <a:r>
              <a:rPr lang="en-US" sz="1800" b="1">
                <a:solidFill>
                  <a:schemeClr val="bg1">
                    <a:lumMod val="75000"/>
                  </a:schemeClr>
                </a:solidFill>
                <a:latin typeface="+mj-lt"/>
              </a:rPr>
              <a:t>q = 30</a:t>
            </a:r>
            <a:r>
              <a:rPr lang="en-US" sz="1800">
                <a:latin typeface="+mj-lt"/>
              </a:rPr>
              <a:t>, </a:t>
            </a:r>
            <a:r>
              <a:rPr lang="en-US" sz="1800" b="1">
                <a:solidFill>
                  <a:srgbClr val="009900"/>
                </a:solidFill>
                <a:latin typeface="+mj-lt"/>
              </a:rPr>
              <a:t>n = </a:t>
            </a:r>
            <a:r>
              <a:rPr lang="en-US" sz="1800" b="1" err="1">
                <a:solidFill>
                  <a:srgbClr val="009900"/>
                </a:solidFill>
                <a:latin typeface="+mj-lt"/>
              </a:rPr>
              <a:t>summary_data.fastq</a:t>
            </a:r>
            <a:endParaRPr lang="en-US" sz="1800" b="1">
              <a:solidFill>
                <a:srgbClr val="009900"/>
              </a:solidFill>
              <a:latin typeface="+mj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E83EF7D-BC97-EA38-55F5-32556595BEEC}"/>
              </a:ext>
            </a:extLst>
          </p:cNvPr>
          <p:cNvSpPr txBox="1"/>
          <p:nvPr/>
        </p:nvSpPr>
        <p:spPr>
          <a:xfrm>
            <a:off x="1583424" y="2802491"/>
            <a:ext cx="76044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th-TH" sz="18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./</a:t>
            </a:r>
            <a:r>
              <a:rPr lang="en-US" sz="1800" err="1">
                <a:latin typeface="Courier New" panose="02070309020205020404" pitchFamily="49" charset="0"/>
                <a:cs typeface="Courier New" panose="02070309020205020404" pitchFamily="49" charset="0"/>
              </a:rPr>
              <a:t>fastq</a:t>
            </a:r>
            <a:r>
              <a:rPr lang="th-TH" sz="18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err="1">
                <a:latin typeface="Courier New" panose="02070309020205020404" pitchFamily="49" charset="0"/>
                <a:cs typeface="Courier New" panose="02070309020205020404" pitchFamily="49" charset="0"/>
              </a:rPr>
              <a:t>newFASTQ</a:t>
            </a:r>
            <a:r>
              <a:rPr lang="th-TH" sz="18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-f </a:t>
            </a:r>
            <a:r>
              <a:rPr lang="en-US" sz="1800" err="1">
                <a:latin typeface="Courier New" panose="02070309020205020404" pitchFamily="49" charset="0"/>
                <a:cs typeface="Courier New" panose="02070309020205020404" pitchFamily="49" charset="0"/>
              </a:rPr>
              <a:t>data_test.fastq</a:t>
            </a:r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b="1">
                <a:solidFill>
                  <a:schemeClr val="accent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–l 100 </a:t>
            </a:r>
            <a:r>
              <a:rPr lang="en-US" sz="1800" b="1">
                <a:solidFill>
                  <a:schemeClr val="bg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–q 20 </a:t>
            </a:r>
            <a:r>
              <a:rPr lang="en-US" sz="1800" b="1">
                <a:solidFill>
                  <a:schemeClr val="accent4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–m</a:t>
            </a:r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b="1">
                <a:solidFill>
                  <a:srgbClr val="00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–n </a:t>
            </a:r>
            <a:r>
              <a:rPr lang="en-US" sz="1800" b="1" err="1">
                <a:solidFill>
                  <a:srgbClr val="00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test.fastq</a:t>
            </a:r>
            <a:endParaRPr lang="en-US" sz="1800" b="1">
              <a:solidFill>
                <a:srgbClr val="0099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6A7D8E-D796-80B0-5FD0-80A1EB471DC1}"/>
              </a:ext>
            </a:extLst>
          </p:cNvPr>
          <p:cNvSpPr txBox="1"/>
          <p:nvPr/>
        </p:nvSpPr>
        <p:spPr>
          <a:xfrm>
            <a:off x="1506348" y="3690442"/>
            <a:ext cx="8601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Get a new FASTQ file named “</a:t>
            </a:r>
            <a:r>
              <a:rPr lang="en-US" sz="1800" b="1" err="1">
                <a:solidFill>
                  <a:srgbClr val="00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test.fastq</a:t>
            </a:r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” with filtered reads.</a:t>
            </a:r>
          </a:p>
        </p:txBody>
      </p:sp>
      <p:sp>
        <p:nvSpPr>
          <p:cNvPr id="11" name="Action Button: Go Home 10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8062719A-D9FD-5B19-9C69-CC7D62366034}"/>
              </a:ext>
            </a:extLst>
          </p:cNvPr>
          <p:cNvSpPr/>
          <p:nvPr/>
        </p:nvSpPr>
        <p:spPr>
          <a:xfrm>
            <a:off x="1506348" y="5718478"/>
            <a:ext cx="351713" cy="351713"/>
          </a:xfrm>
          <a:prstGeom prst="actionButtonHom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339AEAC-9274-248B-3191-C6EF643A9745}"/>
              </a:ext>
            </a:extLst>
          </p:cNvPr>
          <p:cNvGrpSpPr/>
          <p:nvPr/>
        </p:nvGrpSpPr>
        <p:grpSpPr>
          <a:xfrm>
            <a:off x="1506349" y="874829"/>
            <a:ext cx="8425049" cy="763500"/>
            <a:chOff x="0" y="2128210"/>
            <a:chExt cx="2968278" cy="1241425"/>
          </a:xfrm>
        </p:grpSpPr>
        <p:sp>
          <p:nvSpPr>
            <p:cNvPr id="17" name="Arrow: Pentagon 16">
              <a:extLst>
                <a:ext uri="{FF2B5EF4-FFF2-40B4-BE49-F238E27FC236}">
                  <a16:creationId xmlns:a16="http://schemas.microsoft.com/office/drawing/2014/main" id="{8E1387BA-67F5-E259-4036-4B71ED537952}"/>
                </a:ext>
              </a:extLst>
            </p:cNvPr>
            <p:cNvSpPr/>
            <p:nvPr/>
          </p:nvSpPr>
          <p:spPr>
            <a:xfrm>
              <a:off x="0" y="2128210"/>
              <a:ext cx="2968278" cy="1241425"/>
            </a:xfrm>
            <a:prstGeom prst="homePlat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rgbClr r="0" g="0" b="0"/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sz="3200"/>
            </a:p>
          </p:txBody>
        </p:sp>
        <p:sp>
          <p:nvSpPr>
            <p:cNvPr id="18" name="Arrow: Pentagon 4">
              <a:extLst>
                <a:ext uri="{FF2B5EF4-FFF2-40B4-BE49-F238E27FC236}">
                  <a16:creationId xmlns:a16="http://schemas.microsoft.com/office/drawing/2014/main" id="{160BADED-1266-02AA-6682-8CABAE36194D}"/>
                </a:ext>
              </a:extLst>
            </p:cNvPr>
            <p:cNvSpPr txBox="1"/>
            <p:nvPr/>
          </p:nvSpPr>
          <p:spPr>
            <a:xfrm>
              <a:off x="0" y="2128210"/>
              <a:ext cx="2657922" cy="124142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2682" tIns="61341" rIns="30671" bIns="61341" numCol="1" spcCol="1270" anchor="ctr" anchorCtr="0">
              <a:noAutofit/>
            </a:bodyPr>
            <a:lstStyle/>
            <a:p>
              <a:pPr marL="0" lvl="0" indent="0" defTabSz="1022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200" kern="1200">
                  <a:solidFill>
                    <a:schemeClr val="bg1">
                      <a:lumMod val="50000"/>
                    </a:schemeClr>
                  </a:solidFill>
                </a:rPr>
                <a:t>Design program</a:t>
              </a:r>
            </a:p>
          </p:txBody>
        </p:sp>
      </p:grpSp>
      <p:sp>
        <p:nvSpPr>
          <p:cNvPr id="19" name="Title 1">
            <a:extLst>
              <a:ext uri="{FF2B5EF4-FFF2-40B4-BE49-F238E27FC236}">
                <a16:creationId xmlns:a16="http://schemas.microsoft.com/office/drawing/2014/main" id="{72F062E1-DCF8-7592-583E-A5883B708424}"/>
              </a:ext>
            </a:extLst>
          </p:cNvPr>
          <p:cNvSpPr txBox="1">
            <a:spLocks/>
          </p:cNvSpPr>
          <p:nvPr/>
        </p:nvSpPr>
        <p:spPr>
          <a:xfrm>
            <a:off x="4778919" y="930589"/>
            <a:ext cx="2485483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9pPr>
          </a:lstStyle>
          <a:p>
            <a:r>
              <a:rPr lang="en-US" sz="2800" b="0">
                <a:solidFill>
                  <a:schemeClr val="bg1">
                    <a:lumMod val="50000"/>
                  </a:schemeClr>
                </a:solidFill>
                <a:latin typeface="+mj-lt"/>
              </a:rPr>
              <a:t>(Prototype)</a:t>
            </a:r>
            <a:br>
              <a:rPr lang="en-US" sz="2800" b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endParaRPr lang="en-US" sz="2800" b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181645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75FF88-6D99-3258-4151-DA25199F39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152CB4C3-8BBC-7EF8-9409-B29D361C6648}"/>
              </a:ext>
            </a:extLst>
          </p:cNvPr>
          <p:cNvGraphicFramePr/>
          <p:nvPr/>
        </p:nvGraphicFramePr>
        <p:xfrm>
          <a:off x="2057398" y="-344439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ชื่อเรื่อง 1">
            <a:extLst>
              <a:ext uri="{FF2B5EF4-FFF2-40B4-BE49-F238E27FC236}">
                <a16:creationId xmlns:a16="http://schemas.microsoft.com/office/drawing/2014/main" id="{9A2652A9-B40E-EF3F-C9EF-2C2CA1A2E2CF}"/>
              </a:ext>
            </a:extLst>
          </p:cNvPr>
          <p:cNvSpPr txBox="1">
            <a:spLocks/>
          </p:cNvSpPr>
          <p:nvPr/>
        </p:nvSpPr>
        <p:spPr>
          <a:xfrm>
            <a:off x="2866426" y="899220"/>
            <a:ext cx="5580442" cy="9496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9pPr>
          </a:lstStyle>
          <a:p>
            <a:pPr algn="ctr"/>
            <a:r>
              <a:rPr lang="en-US" sz="4000"/>
              <a:t>Plan A+2 </a:t>
            </a:r>
            <a:endParaRPr lang="th-TH" sz="4000"/>
          </a:p>
        </p:txBody>
      </p:sp>
      <p:sp>
        <p:nvSpPr>
          <p:cNvPr id="3" name="สี่เหลี่ยมผืนผ้า: มุมมน 17">
            <a:extLst>
              <a:ext uri="{FF2B5EF4-FFF2-40B4-BE49-F238E27FC236}">
                <a16:creationId xmlns:a16="http://schemas.microsoft.com/office/drawing/2014/main" id="{EDD3BB5A-D44F-DDD2-E94E-4CB5DF251E7F}"/>
              </a:ext>
            </a:extLst>
          </p:cNvPr>
          <p:cNvSpPr/>
          <p:nvPr/>
        </p:nvSpPr>
        <p:spPr>
          <a:xfrm>
            <a:off x="10185398" y="1147764"/>
            <a:ext cx="1769955" cy="636009"/>
          </a:xfrm>
          <a:prstGeom prst="roundRect">
            <a:avLst/>
          </a:prstGeom>
          <a:ln w="7620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>
                <a:solidFill>
                  <a:schemeClr val="accent1">
                    <a:lumMod val="25000"/>
                  </a:schemeClr>
                </a:solidFill>
                <a:latin typeface="Sriracha"/>
              </a:rPr>
              <a:t>Plan A+2</a:t>
            </a:r>
            <a:endParaRPr lang="th-TH" sz="2800">
              <a:solidFill>
                <a:schemeClr val="accent1">
                  <a:lumMod val="25000"/>
                </a:schemeClr>
              </a:solidFill>
              <a:latin typeface="Sriracha"/>
              <a:cs typeface="Cordia New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F70FF41-59EE-B1C4-0E04-DE01144D8882}"/>
              </a:ext>
            </a:extLst>
          </p:cNvPr>
          <p:cNvGrpSpPr/>
          <p:nvPr/>
        </p:nvGrpSpPr>
        <p:grpSpPr>
          <a:xfrm>
            <a:off x="2136745" y="3254227"/>
            <a:ext cx="1141858" cy="698588"/>
            <a:chOff x="7684561" y="1351722"/>
            <a:chExt cx="1141858" cy="698588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7E70A73-6663-D54D-0534-C95E328113B0}"/>
                </a:ext>
              </a:extLst>
            </p:cNvPr>
            <p:cNvSpPr/>
            <p:nvPr/>
          </p:nvSpPr>
          <p:spPr>
            <a:xfrm>
              <a:off x="7684561" y="1351722"/>
              <a:ext cx="1141858" cy="698588"/>
            </a:xfrm>
            <a:prstGeom prst="rect">
              <a:avLst/>
            </a:prstGeom>
          </p:spPr>
          <p:style>
            <a:lnRef idx="2">
              <a:schemeClr val="accent3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E5DEAAC-5007-E1FB-0DCA-0B72645728CE}"/>
                </a:ext>
              </a:extLst>
            </p:cNvPr>
            <p:cNvSpPr txBox="1"/>
            <p:nvPr/>
          </p:nvSpPr>
          <p:spPr>
            <a:xfrm>
              <a:off x="7684561" y="1351722"/>
              <a:ext cx="1141858" cy="69858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0320" tIns="20320" rIns="20320" bIns="20320" numCol="1" spcCol="1270" anchor="ctr" anchorCtr="0">
              <a:noAutofit/>
            </a:bodyPr>
            <a:lstStyle/>
            <a:p>
              <a:pPr marL="0" lvl="0" indent="0" algn="ctr" defTabSz="1422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200" kern="1200">
                  <a:latin typeface="Sriracha"/>
                  <a:cs typeface="+mj-cs"/>
                </a:rPr>
                <a:t>Fern</a:t>
              </a:r>
              <a:endParaRPr lang="th-TH" sz="3200" kern="1200">
                <a:latin typeface="Sriracha"/>
                <a:cs typeface="+mj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268C0133-E95B-D17B-7479-907545FA3701}"/>
              </a:ext>
            </a:extLst>
          </p:cNvPr>
          <p:cNvGrpSpPr/>
          <p:nvPr/>
        </p:nvGrpSpPr>
        <p:grpSpPr>
          <a:xfrm>
            <a:off x="4203218" y="3254227"/>
            <a:ext cx="1141858" cy="698588"/>
            <a:chOff x="7684561" y="1351722"/>
            <a:chExt cx="1141858" cy="698588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8779E0A-2B04-095F-D0F3-CB9B34F85978}"/>
                </a:ext>
              </a:extLst>
            </p:cNvPr>
            <p:cNvSpPr/>
            <p:nvPr/>
          </p:nvSpPr>
          <p:spPr>
            <a:xfrm>
              <a:off x="7684561" y="1351722"/>
              <a:ext cx="1141858" cy="698588"/>
            </a:xfrm>
            <a:prstGeom prst="rect">
              <a:avLst/>
            </a:prstGeom>
          </p:spPr>
          <p:style>
            <a:lnRef idx="2">
              <a:schemeClr val="accent3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F71F7AB-926B-3E97-5AE6-77A5828A45AE}"/>
                </a:ext>
              </a:extLst>
            </p:cNvPr>
            <p:cNvSpPr txBox="1"/>
            <p:nvPr/>
          </p:nvSpPr>
          <p:spPr>
            <a:xfrm>
              <a:off x="7684561" y="1351722"/>
              <a:ext cx="1141858" cy="69858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0320" tIns="20320" rIns="20320" bIns="20320" numCol="1" spcCol="1270" anchor="ctr" anchorCtr="0">
              <a:noAutofit/>
            </a:bodyPr>
            <a:lstStyle/>
            <a:p>
              <a:pPr marL="0" lvl="0" indent="0" algn="ctr" defTabSz="1422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200" kern="1200">
                  <a:latin typeface="Sriracha"/>
                  <a:cs typeface="+mj-cs"/>
                </a:rPr>
                <a:t>Fern</a:t>
              </a:r>
              <a:endParaRPr lang="th-TH" sz="3200" kern="1200">
                <a:latin typeface="Sriracha"/>
                <a:cs typeface="+mj-cs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70BF4F8-9AF1-96F1-8176-2412A576CA2C}"/>
              </a:ext>
            </a:extLst>
          </p:cNvPr>
          <p:cNvGrpSpPr/>
          <p:nvPr/>
        </p:nvGrpSpPr>
        <p:grpSpPr>
          <a:xfrm>
            <a:off x="4203218" y="4164227"/>
            <a:ext cx="1141858" cy="698588"/>
            <a:chOff x="7671179" y="2224957"/>
            <a:chExt cx="1141858" cy="698588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EEFBA53-C2F2-112A-67B1-3DBD862E1B36}"/>
                </a:ext>
              </a:extLst>
            </p:cNvPr>
            <p:cNvSpPr/>
            <p:nvPr/>
          </p:nvSpPr>
          <p:spPr>
            <a:xfrm>
              <a:off x="7671179" y="2224957"/>
              <a:ext cx="1141858" cy="698588"/>
            </a:xfrm>
            <a:prstGeom prst="rect">
              <a:avLst/>
            </a:prstGeom>
          </p:spPr>
          <p:style>
            <a:lnRef idx="2">
              <a:schemeClr val="accent3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C87F672-8289-D7CE-FEAD-44A74B8622DA}"/>
                </a:ext>
              </a:extLst>
            </p:cNvPr>
            <p:cNvSpPr txBox="1"/>
            <p:nvPr/>
          </p:nvSpPr>
          <p:spPr>
            <a:xfrm>
              <a:off x="7671179" y="2224957"/>
              <a:ext cx="1141858" cy="69858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0320" tIns="20320" rIns="20320" bIns="20320" numCol="1" spcCol="1270" anchor="ctr" anchorCtr="0">
              <a:noAutofit/>
            </a:bodyPr>
            <a:lstStyle/>
            <a:p>
              <a:pPr marL="0" lvl="0" indent="0" algn="ctr" defTabSz="14224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th-TH" sz="3200" kern="1200" err="1">
                  <a:latin typeface="Sriracha"/>
                  <a:cs typeface="+mj-cs"/>
                </a:rPr>
                <a:t>Ant</a:t>
              </a:r>
              <a:endParaRPr lang="th-TH" sz="3200" kern="1200">
                <a:latin typeface="Sriracha"/>
                <a:cs typeface="+mj-cs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2299EAB-42CB-F841-63A4-11617C4CEEA2}"/>
              </a:ext>
            </a:extLst>
          </p:cNvPr>
          <p:cNvGrpSpPr/>
          <p:nvPr/>
        </p:nvGrpSpPr>
        <p:grpSpPr>
          <a:xfrm>
            <a:off x="4203218" y="5078322"/>
            <a:ext cx="1141858" cy="698588"/>
            <a:chOff x="7656354" y="3098193"/>
            <a:chExt cx="1141858" cy="698588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793B4AD0-034A-14D6-F7EE-00283F3491D3}"/>
                </a:ext>
              </a:extLst>
            </p:cNvPr>
            <p:cNvSpPr/>
            <p:nvPr/>
          </p:nvSpPr>
          <p:spPr>
            <a:xfrm>
              <a:off x="7656354" y="3098193"/>
              <a:ext cx="1141858" cy="698588"/>
            </a:xfrm>
            <a:prstGeom prst="rect">
              <a:avLst/>
            </a:prstGeom>
          </p:spPr>
          <p:style>
            <a:lnRef idx="2">
              <a:schemeClr val="accent3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94ABD29-1B67-DE52-15A1-5E707902F362}"/>
                </a:ext>
              </a:extLst>
            </p:cNvPr>
            <p:cNvSpPr txBox="1"/>
            <p:nvPr/>
          </p:nvSpPr>
          <p:spPr>
            <a:xfrm>
              <a:off x="7656354" y="3098193"/>
              <a:ext cx="1141858" cy="69858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0320" tIns="20320" rIns="20320" bIns="20320" numCol="1" spcCol="1270" anchor="ctr" anchorCtr="0">
              <a:noAutofit/>
            </a:bodyPr>
            <a:lstStyle/>
            <a:p>
              <a:pPr marL="0" lvl="0" indent="0" algn="ctr" defTabSz="1422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th-TH" sz="3200" kern="1200" err="1">
                  <a:latin typeface="Sriracha"/>
                  <a:cs typeface="+mj-cs"/>
                </a:rPr>
                <a:t>Ize</a:t>
              </a:r>
              <a:endParaRPr lang="th-TH" sz="3200" kern="1200">
                <a:latin typeface="Sriracha"/>
                <a:cs typeface="+mj-cs"/>
              </a:endParaRP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2BD37881-9804-B553-B732-F8600B81F761}"/>
              </a:ext>
            </a:extLst>
          </p:cNvPr>
          <p:cNvSpPr txBox="1"/>
          <p:nvPr/>
        </p:nvSpPr>
        <p:spPr>
          <a:xfrm>
            <a:off x="7562418" y="5256813"/>
            <a:ext cx="276300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en-GB" sz="2400" b="0" i="0">
                <a:solidFill>
                  <a:schemeClr val="tx1"/>
                </a:solidFill>
                <a:effectLst/>
                <a:latin typeface="Sriracha"/>
              </a:rPr>
              <a:t>Deadline: 18 Nov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5E699D5-C9FC-457E-E70E-9712EA639E12}"/>
              </a:ext>
            </a:extLst>
          </p:cNvPr>
          <p:cNvSpPr txBox="1"/>
          <p:nvPr/>
        </p:nvSpPr>
        <p:spPr>
          <a:xfrm>
            <a:off x="2006602" y="4178141"/>
            <a:ext cx="190506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en-GB" sz="2400" b="0" i="0">
                <a:solidFill>
                  <a:schemeClr val="tx1"/>
                </a:solidFill>
                <a:effectLst/>
                <a:latin typeface="Sriracha"/>
              </a:rPr>
              <a:t>Deadline: </a:t>
            </a:r>
            <a:r>
              <a:rPr lang="en-GB" sz="2400">
                <a:solidFill>
                  <a:schemeClr val="tx1"/>
                </a:solidFill>
                <a:latin typeface="Sriracha"/>
              </a:rPr>
              <a:t>23</a:t>
            </a:r>
            <a:r>
              <a:rPr lang="en-GB" sz="2400" b="0" i="0">
                <a:solidFill>
                  <a:schemeClr val="tx1"/>
                </a:solidFill>
                <a:effectLst/>
                <a:latin typeface="Sriracha"/>
              </a:rPr>
              <a:t> Oct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371C454-FF80-0B33-4DE8-B23A8C18B35D}"/>
              </a:ext>
            </a:extLst>
          </p:cNvPr>
          <p:cNvCxnSpPr>
            <a:cxnSpLocks/>
          </p:cNvCxnSpPr>
          <p:nvPr/>
        </p:nvCxnSpPr>
        <p:spPr>
          <a:xfrm>
            <a:off x="3909884" y="3018408"/>
            <a:ext cx="0" cy="3051783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กล่องข้อความ 14">
            <a:extLst>
              <a:ext uri="{FF2B5EF4-FFF2-40B4-BE49-F238E27FC236}">
                <a16:creationId xmlns:a16="http://schemas.microsoft.com/office/drawing/2014/main" id="{740CB194-4447-EA1B-FE6D-844A262E0A64}"/>
              </a:ext>
            </a:extLst>
          </p:cNvPr>
          <p:cNvSpPr txBox="1"/>
          <p:nvPr/>
        </p:nvSpPr>
        <p:spPr>
          <a:xfrm>
            <a:off x="5638408" y="3341911"/>
            <a:ext cx="17961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latin typeface="Siracha"/>
              </a:rPr>
              <a:t>main.py</a:t>
            </a:r>
            <a:endParaRPr lang="th-TH" sz="2800">
              <a:latin typeface="Siracha"/>
            </a:endParaRPr>
          </a:p>
        </p:txBody>
      </p:sp>
      <p:sp>
        <p:nvSpPr>
          <p:cNvPr id="33" name="กล่องข้อความ 18">
            <a:extLst>
              <a:ext uri="{FF2B5EF4-FFF2-40B4-BE49-F238E27FC236}">
                <a16:creationId xmlns:a16="http://schemas.microsoft.com/office/drawing/2014/main" id="{85B54BD7-AC85-FE78-B168-3DFF56A41666}"/>
              </a:ext>
            </a:extLst>
          </p:cNvPr>
          <p:cNvSpPr txBox="1"/>
          <p:nvPr/>
        </p:nvSpPr>
        <p:spPr>
          <a:xfrm>
            <a:off x="5638409" y="4251911"/>
            <a:ext cx="1796143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latin typeface="Siracha"/>
              </a:rPr>
              <a:t>q_stat.py</a:t>
            </a:r>
            <a:endParaRPr lang="th-TH" sz="2800">
              <a:latin typeface="Siracha"/>
            </a:endParaRPr>
          </a:p>
        </p:txBody>
      </p:sp>
      <p:sp>
        <p:nvSpPr>
          <p:cNvPr id="34" name="กล่องข้อความ 20">
            <a:extLst>
              <a:ext uri="{FF2B5EF4-FFF2-40B4-BE49-F238E27FC236}">
                <a16:creationId xmlns:a16="http://schemas.microsoft.com/office/drawing/2014/main" id="{B51B1973-582C-2EA7-B6E2-8F86D750754D}"/>
              </a:ext>
            </a:extLst>
          </p:cNvPr>
          <p:cNvSpPr txBox="1"/>
          <p:nvPr/>
        </p:nvSpPr>
        <p:spPr>
          <a:xfrm>
            <a:off x="5642672" y="5166006"/>
            <a:ext cx="17961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latin typeface="Siracha"/>
              </a:rPr>
              <a:t>filter.py</a:t>
            </a:r>
            <a:endParaRPr lang="th-TH" sz="2800">
              <a:latin typeface="Siracha"/>
            </a:endParaRP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06457A93-9621-2F4F-82F3-C4E5F69E4841}"/>
              </a:ext>
            </a:extLst>
          </p:cNvPr>
          <p:cNvCxnSpPr>
            <a:stCxn id="10" idx="3"/>
            <a:endCxn id="32" idx="1"/>
          </p:cNvCxnSpPr>
          <p:nvPr/>
        </p:nvCxnSpPr>
        <p:spPr>
          <a:xfrm>
            <a:off x="5345076" y="3603521"/>
            <a:ext cx="293332" cy="0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EDFA6C28-5737-E73F-0C02-5B4BAC2D6537}"/>
              </a:ext>
            </a:extLst>
          </p:cNvPr>
          <p:cNvCxnSpPr/>
          <p:nvPr/>
        </p:nvCxnSpPr>
        <p:spPr>
          <a:xfrm>
            <a:off x="5345076" y="4512117"/>
            <a:ext cx="293332" cy="0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8E0AE67E-53DB-25C4-91C9-E6BCA320BB58}"/>
              </a:ext>
            </a:extLst>
          </p:cNvPr>
          <p:cNvCxnSpPr/>
          <p:nvPr/>
        </p:nvCxnSpPr>
        <p:spPr>
          <a:xfrm>
            <a:off x="5345076" y="5427105"/>
            <a:ext cx="293332" cy="0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Action Button: Go Home 38">
            <a:hlinkClick r:id="rId8" action="ppaction://hlinksldjump" highlightClick="1"/>
            <a:extLst>
              <a:ext uri="{FF2B5EF4-FFF2-40B4-BE49-F238E27FC236}">
                <a16:creationId xmlns:a16="http://schemas.microsoft.com/office/drawing/2014/main" id="{CB7412DD-660A-7F39-7E2A-4B2BFE4C3D72}"/>
              </a:ext>
            </a:extLst>
          </p:cNvPr>
          <p:cNvSpPr/>
          <p:nvPr/>
        </p:nvSpPr>
        <p:spPr>
          <a:xfrm>
            <a:off x="1506348" y="5718478"/>
            <a:ext cx="351713" cy="351713"/>
          </a:xfrm>
          <a:prstGeom prst="actionButtonHom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ight Brace 39">
            <a:extLst>
              <a:ext uri="{FF2B5EF4-FFF2-40B4-BE49-F238E27FC236}">
                <a16:creationId xmlns:a16="http://schemas.microsoft.com/office/drawing/2014/main" id="{791130D6-79C0-8B67-A222-5C53A5B50074}"/>
              </a:ext>
            </a:extLst>
          </p:cNvPr>
          <p:cNvSpPr/>
          <p:nvPr/>
        </p:nvSpPr>
        <p:spPr>
          <a:xfrm>
            <a:off x="6854446" y="3213543"/>
            <a:ext cx="756357" cy="2626613"/>
          </a:xfrm>
          <a:prstGeom prst="rightBrace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ibbon: Tilted Up 40">
            <a:extLst>
              <a:ext uri="{FF2B5EF4-FFF2-40B4-BE49-F238E27FC236}">
                <a16:creationId xmlns:a16="http://schemas.microsoft.com/office/drawing/2014/main" id="{D7B0D213-234D-2A3C-D5F7-F4DC8DD304B4}"/>
              </a:ext>
            </a:extLst>
          </p:cNvPr>
          <p:cNvSpPr/>
          <p:nvPr/>
        </p:nvSpPr>
        <p:spPr>
          <a:xfrm>
            <a:off x="7490660" y="3815066"/>
            <a:ext cx="2906521" cy="1261209"/>
          </a:xfrm>
          <a:prstGeom prst="ribbon2">
            <a:avLst>
              <a:gd name="adj1" fmla="val 16667"/>
              <a:gd name="adj2" fmla="val 75000"/>
            </a:avLst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กล่องข้อความ 12">
            <a:extLst>
              <a:ext uri="{FF2B5EF4-FFF2-40B4-BE49-F238E27FC236}">
                <a16:creationId xmlns:a16="http://schemas.microsoft.com/office/drawing/2014/main" id="{F0E462FA-2A61-289B-8AD4-C7BEBB26B988}"/>
              </a:ext>
            </a:extLst>
          </p:cNvPr>
          <p:cNvSpPr txBox="1"/>
          <p:nvPr/>
        </p:nvSpPr>
        <p:spPr>
          <a:xfrm>
            <a:off x="8060063" y="3815066"/>
            <a:ext cx="178336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err="1">
                <a:solidFill>
                  <a:srgbClr val="502F89"/>
                </a:solidFill>
                <a:latin typeface="Siracha"/>
              </a:rPr>
              <a:t>fastq</a:t>
            </a:r>
            <a:endParaRPr lang="th-TH" sz="6000">
              <a:solidFill>
                <a:srgbClr val="502F89"/>
              </a:solidFill>
              <a:latin typeface="Siracha"/>
            </a:endParaRPr>
          </a:p>
        </p:txBody>
      </p:sp>
    </p:spTree>
    <p:extLst>
      <p:ext uri="{BB962C8B-B14F-4D97-AF65-F5344CB8AC3E}">
        <p14:creationId xmlns:p14="http://schemas.microsoft.com/office/powerpoint/2010/main" val="3188046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0EFAE2-7DD6-A544-6411-11DAD60FF3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33452A3A-8B80-FC37-DB2E-9AB634B59F44}"/>
              </a:ext>
            </a:extLst>
          </p:cNvPr>
          <p:cNvGrpSpPr/>
          <p:nvPr/>
        </p:nvGrpSpPr>
        <p:grpSpPr>
          <a:xfrm>
            <a:off x="1506349" y="874829"/>
            <a:ext cx="8425049" cy="763500"/>
            <a:chOff x="1506349" y="874829"/>
            <a:chExt cx="8425049" cy="763500"/>
          </a:xfrm>
        </p:grpSpPr>
        <p:sp>
          <p:nvSpPr>
            <p:cNvPr id="6" name="Arrow: Pentagon 5">
              <a:extLst>
                <a:ext uri="{FF2B5EF4-FFF2-40B4-BE49-F238E27FC236}">
                  <a16:creationId xmlns:a16="http://schemas.microsoft.com/office/drawing/2014/main" id="{DB4358F8-D075-93BB-FF8A-27E0C7E830E1}"/>
                </a:ext>
              </a:extLst>
            </p:cNvPr>
            <p:cNvSpPr/>
            <p:nvPr/>
          </p:nvSpPr>
          <p:spPr>
            <a:xfrm>
              <a:off x="1506349" y="874829"/>
              <a:ext cx="8425049" cy="763500"/>
            </a:xfrm>
            <a:prstGeom prst="homePlate">
              <a:avLst/>
            </a:prstGeom>
            <a:solidFill>
              <a:srgbClr val="E3C2FF"/>
            </a:solidFill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rgbClr r="0" g="0" b="0"/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sz="3200"/>
            </a:p>
          </p:txBody>
        </p:sp>
        <p:sp>
          <p:nvSpPr>
            <p:cNvPr id="7" name="Arrow: Pentagon 4">
              <a:extLst>
                <a:ext uri="{FF2B5EF4-FFF2-40B4-BE49-F238E27FC236}">
                  <a16:creationId xmlns:a16="http://schemas.microsoft.com/office/drawing/2014/main" id="{BC6199A7-C64F-7666-811C-FEA2197A0680}"/>
                </a:ext>
              </a:extLst>
            </p:cNvPr>
            <p:cNvSpPr txBox="1"/>
            <p:nvPr/>
          </p:nvSpPr>
          <p:spPr>
            <a:xfrm>
              <a:off x="1506349" y="874829"/>
              <a:ext cx="7544146" cy="7635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2682" tIns="61341" rIns="30671" bIns="61341" numCol="1" spcCol="1270" anchor="ctr" anchorCtr="0">
              <a:noAutofit/>
            </a:bodyPr>
            <a:lstStyle/>
            <a:p>
              <a:pPr marL="0" lvl="0" indent="0" defTabSz="1022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200" kern="1200">
                  <a:solidFill>
                    <a:schemeClr val="bg1">
                      <a:lumMod val="50000"/>
                    </a:schemeClr>
                  </a:solidFill>
                </a:rPr>
                <a:t>Write code</a:t>
              </a:r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F60A69-CD81-5729-6DE9-75E8E0511406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8990581" y="5718478"/>
            <a:ext cx="731700" cy="524700"/>
          </a:xfrm>
        </p:spPr>
        <p:txBody>
          <a:bodyPr/>
          <a:lstStyle/>
          <a:p>
            <a:fld id="{155F3F06-A413-4A1D-B8C8-3FA2510685E2}" type="slidenum">
              <a:rPr lang="th-TH" smtClean="0"/>
              <a:t>19</a:t>
            </a:fld>
            <a:endParaRPr lang="th-TH"/>
          </a:p>
        </p:txBody>
      </p:sp>
      <p:sp>
        <p:nvSpPr>
          <p:cNvPr id="12" name="สี่เหลี่ยมผืนผ้า: มุมมน 17">
            <a:extLst>
              <a:ext uri="{FF2B5EF4-FFF2-40B4-BE49-F238E27FC236}">
                <a16:creationId xmlns:a16="http://schemas.microsoft.com/office/drawing/2014/main" id="{236C44A2-1DC4-1E10-8105-49572D0BAE12}"/>
              </a:ext>
            </a:extLst>
          </p:cNvPr>
          <p:cNvSpPr/>
          <p:nvPr/>
        </p:nvSpPr>
        <p:spPr>
          <a:xfrm>
            <a:off x="10185398" y="1147764"/>
            <a:ext cx="1769955" cy="636009"/>
          </a:xfrm>
          <a:prstGeom prst="roundRect">
            <a:avLst/>
          </a:prstGeom>
          <a:ln w="7620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>
                <a:solidFill>
                  <a:schemeClr val="accent1">
                    <a:lumMod val="25000"/>
                  </a:schemeClr>
                </a:solidFill>
                <a:latin typeface="Sriracha"/>
              </a:rPr>
              <a:t>Plan A+2</a:t>
            </a:r>
            <a:endParaRPr lang="th-TH" sz="2800">
              <a:solidFill>
                <a:schemeClr val="accent1">
                  <a:lumMod val="25000"/>
                </a:schemeClr>
              </a:solidFill>
              <a:latin typeface="Sriracha"/>
              <a:cs typeface="Cordia New"/>
            </a:endParaRPr>
          </a:p>
        </p:txBody>
      </p:sp>
      <p:sp>
        <p:nvSpPr>
          <p:cNvPr id="5" name="Action Button: Go Home 4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A637B151-5FC6-1D65-D3E2-DE7C024BC957}"/>
              </a:ext>
            </a:extLst>
          </p:cNvPr>
          <p:cNvSpPr/>
          <p:nvPr/>
        </p:nvSpPr>
        <p:spPr>
          <a:xfrm>
            <a:off x="1506348" y="5718478"/>
            <a:ext cx="351713" cy="351713"/>
          </a:xfrm>
          <a:prstGeom prst="actionButtonHom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00F8DDD6-C3F3-8455-93CA-6A95BA6E96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3574" y="920191"/>
            <a:ext cx="2252426" cy="763500"/>
          </a:xfrm>
          <a:noFill/>
        </p:spPr>
        <p:txBody>
          <a:bodyPr>
            <a:noAutofit/>
          </a:bodyPr>
          <a:lstStyle/>
          <a:p>
            <a:r>
              <a:rPr lang="en-US" sz="2800" b="0">
                <a:solidFill>
                  <a:schemeClr val="bg1">
                    <a:lumMod val="50000"/>
                  </a:schemeClr>
                </a:solidFill>
                <a:latin typeface="+mj-lt"/>
              </a:rPr>
              <a:t>(Fern)</a:t>
            </a:r>
          </a:p>
        </p:txBody>
      </p:sp>
      <p:sp>
        <p:nvSpPr>
          <p:cNvPr id="25" name="กล่องข้อความ 7">
            <a:extLst>
              <a:ext uri="{FF2B5EF4-FFF2-40B4-BE49-F238E27FC236}">
                <a16:creationId xmlns:a16="http://schemas.microsoft.com/office/drawing/2014/main" id="{E76FAFB9-6363-4852-9248-EED39061FEC3}"/>
              </a:ext>
            </a:extLst>
          </p:cNvPr>
          <p:cNvSpPr txBox="1"/>
          <p:nvPr/>
        </p:nvSpPr>
        <p:spPr>
          <a:xfrm>
            <a:off x="2420384" y="2617173"/>
            <a:ext cx="17961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latin typeface="Siracha"/>
              </a:rPr>
              <a:t>main()</a:t>
            </a:r>
            <a:endParaRPr lang="th-TH" sz="2800">
              <a:latin typeface="Siracha"/>
            </a:endParaRPr>
          </a:p>
        </p:txBody>
      </p:sp>
      <p:sp>
        <p:nvSpPr>
          <p:cNvPr id="32" name="กล่องข้อความ 12">
            <a:extLst>
              <a:ext uri="{FF2B5EF4-FFF2-40B4-BE49-F238E27FC236}">
                <a16:creationId xmlns:a16="http://schemas.microsoft.com/office/drawing/2014/main" id="{1B808A7C-6390-36DB-7639-DE72E2AEBFC0}"/>
              </a:ext>
            </a:extLst>
          </p:cNvPr>
          <p:cNvSpPr txBox="1"/>
          <p:nvPr/>
        </p:nvSpPr>
        <p:spPr>
          <a:xfrm>
            <a:off x="1719737" y="1949691"/>
            <a:ext cx="16762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latin typeface="Siracha"/>
              </a:rPr>
              <a:t>main.py</a:t>
            </a:r>
            <a:endParaRPr lang="th-TH" sz="2800">
              <a:latin typeface="Siracha"/>
            </a:endParaRPr>
          </a:p>
        </p:txBody>
      </p:sp>
      <p:sp>
        <p:nvSpPr>
          <p:cNvPr id="33" name="กล่องข้อความ 14">
            <a:extLst>
              <a:ext uri="{FF2B5EF4-FFF2-40B4-BE49-F238E27FC236}">
                <a16:creationId xmlns:a16="http://schemas.microsoft.com/office/drawing/2014/main" id="{6E6E2A85-08CA-E33F-C833-2D3A3FEA6F0B}"/>
              </a:ext>
            </a:extLst>
          </p:cNvPr>
          <p:cNvSpPr txBox="1"/>
          <p:nvPr/>
        </p:nvSpPr>
        <p:spPr>
          <a:xfrm>
            <a:off x="2420381" y="3239194"/>
            <a:ext cx="27402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800" err="1">
                <a:latin typeface="Siracha"/>
                <a:cs typeface="+mj-cs"/>
              </a:rPr>
              <a:t>argparserLocal</a:t>
            </a:r>
            <a:r>
              <a:rPr lang="en-US" sz="2800">
                <a:latin typeface="Siracha"/>
                <a:cs typeface="+mj-cs"/>
              </a:rPr>
              <a:t>()</a:t>
            </a:r>
            <a:endParaRPr lang="th-TH" sz="3600"/>
          </a:p>
        </p:txBody>
      </p:sp>
      <p:sp>
        <p:nvSpPr>
          <p:cNvPr id="34" name="กล่องข้อความ 27">
            <a:extLst>
              <a:ext uri="{FF2B5EF4-FFF2-40B4-BE49-F238E27FC236}">
                <a16:creationId xmlns:a16="http://schemas.microsoft.com/office/drawing/2014/main" id="{7B8302EF-24B9-94B1-1C5A-CEC83ABC3DDA}"/>
              </a:ext>
            </a:extLst>
          </p:cNvPr>
          <p:cNvSpPr txBox="1"/>
          <p:nvPr/>
        </p:nvSpPr>
        <p:spPr>
          <a:xfrm>
            <a:off x="2420380" y="3884586"/>
            <a:ext cx="24328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err="1">
                <a:latin typeface="Siracha"/>
              </a:rPr>
              <a:t>get_data</a:t>
            </a:r>
            <a:r>
              <a:rPr lang="en-US" sz="2800">
                <a:latin typeface="Siracha"/>
              </a:rPr>
              <a:t>()</a:t>
            </a:r>
            <a:endParaRPr lang="th-TH" sz="2800">
              <a:latin typeface="Siracha"/>
            </a:endParaRPr>
          </a:p>
        </p:txBody>
      </p:sp>
      <p:sp>
        <p:nvSpPr>
          <p:cNvPr id="35" name="กล่องข้อความ 30">
            <a:extLst>
              <a:ext uri="{FF2B5EF4-FFF2-40B4-BE49-F238E27FC236}">
                <a16:creationId xmlns:a16="http://schemas.microsoft.com/office/drawing/2014/main" id="{CF344368-BD2E-5D8B-C542-CFC78A27E19E}"/>
              </a:ext>
            </a:extLst>
          </p:cNvPr>
          <p:cNvSpPr txBox="1"/>
          <p:nvPr/>
        </p:nvSpPr>
        <p:spPr>
          <a:xfrm>
            <a:off x="2420379" y="4484479"/>
            <a:ext cx="29192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err="1">
                <a:latin typeface="Siracha"/>
              </a:rPr>
              <a:t>option_barcode</a:t>
            </a:r>
            <a:r>
              <a:rPr lang="en-US" sz="2800">
                <a:latin typeface="Siracha"/>
              </a:rPr>
              <a:t>()</a:t>
            </a:r>
            <a:endParaRPr lang="th-TH" sz="2800">
              <a:latin typeface="Siracha"/>
            </a:endParaRPr>
          </a:p>
        </p:txBody>
      </p:sp>
      <p:sp>
        <p:nvSpPr>
          <p:cNvPr id="36" name="กล่องข้อความ 32">
            <a:extLst>
              <a:ext uri="{FF2B5EF4-FFF2-40B4-BE49-F238E27FC236}">
                <a16:creationId xmlns:a16="http://schemas.microsoft.com/office/drawing/2014/main" id="{07D16821-A487-B3A7-19C3-51E3A99A02A1}"/>
              </a:ext>
            </a:extLst>
          </p:cNvPr>
          <p:cNvSpPr txBox="1"/>
          <p:nvPr/>
        </p:nvSpPr>
        <p:spPr>
          <a:xfrm>
            <a:off x="2420379" y="5101743"/>
            <a:ext cx="29192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latin typeface="Siracha"/>
              </a:rPr>
              <a:t>table()</a:t>
            </a:r>
            <a:endParaRPr lang="th-TH" sz="2800">
              <a:latin typeface="Siracha"/>
            </a:endParaRPr>
          </a:p>
        </p:txBody>
      </p:sp>
      <p:cxnSp>
        <p:nvCxnSpPr>
          <p:cNvPr id="37" name="ตัวเชื่อมต่อ: หักมุม 4">
            <a:extLst>
              <a:ext uri="{FF2B5EF4-FFF2-40B4-BE49-F238E27FC236}">
                <a16:creationId xmlns:a16="http://schemas.microsoft.com/office/drawing/2014/main" id="{C4D3927A-0B0A-DF51-8C4C-A55AA98020D8}"/>
              </a:ext>
            </a:extLst>
          </p:cNvPr>
          <p:cNvCxnSpPr>
            <a:cxnSpLocks/>
          </p:cNvCxnSpPr>
          <p:nvPr/>
        </p:nvCxnSpPr>
        <p:spPr>
          <a:xfrm>
            <a:off x="2044466" y="3116334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กล่องข้อความ 12">
            <a:extLst>
              <a:ext uri="{FF2B5EF4-FFF2-40B4-BE49-F238E27FC236}">
                <a16:creationId xmlns:a16="http://schemas.microsoft.com/office/drawing/2014/main" id="{D6836660-1790-2084-9901-7C0AC23352E7}"/>
              </a:ext>
            </a:extLst>
          </p:cNvPr>
          <p:cNvSpPr txBox="1"/>
          <p:nvPr/>
        </p:nvSpPr>
        <p:spPr>
          <a:xfrm>
            <a:off x="8796029" y="1673527"/>
            <a:ext cx="13056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latin typeface="Siracha"/>
              </a:rPr>
              <a:t>old V.0</a:t>
            </a:r>
            <a:endParaRPr lang="th-TH" sz="2800">
              <a:latin typeface="Siracha"/>
            </a:endParaRPr>
          </a:p>
        </p:txBody>
      </p:sp>
      <p:sp>
        <p:nvSpPr>
          <p:cNvPr id="46" name="กล่องข้อความ 12">
            <a:extLst>
              <a:ext uri="{FF2B5EF4-FFF2-40B4-BE49-F238E27FC236}">
                <a16:creationId xmlns:a16="http://schemas.microsoft.com/office/drawing/2014/main" id="{F0EC7782-D03E-8820-3DF1-1535DB33C124}"/>
              </a:ext>
            </a:extLst>
          </p:cNvPr>
          <p:cNvSpPr txBox="1"/>
          <p:nvPr/>
        </p:nvSpPr>
        <p:spPr>
          <a:xfrm>
            <a:off x="17614900" y="1689571"/>
            <a:ext cx="13193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latin typeface="Siracha"/>
              </a:rPr>
              <a:t>new v.1</a:t>
            </a:r>
            <a:endParaRPr lang="th-TH" sz="2800">
              <a:latin typeface="Siracha"/>
            </a:endParaRPr>
          </a:p>
        </p:txBody>
      </p:sp>
      <p:sp>
        <p:nvSpPr>
          <p:cNvPr id="77" name="กล่องข้อความ 12">
            <a:extLst>
              <a:ext uri="{FF2B5EF4-FFF2-40B4-BE49-F238E27FC236}">
                <a16:creationId xmlns:a16="http://schemas.microsoft.com/office/drawing/2014/main" id="{EA0E7E56-96D8-919C-2ED6-32F956CABEBA}"/>
              </a:ext>
            </a:extLst>
          </p:cNvPr>
          <p:cNvSpPr txBox="1"/>
          <p:nvPr/>
        </p:nvSpPr>
        <p:spPr>
          <a:xfrm>
            <a:off x="13708631" y="1978175"/>
            <a:ext cx="16762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latin typeface="Siracha"/>
              </a:rPr>
              <a:t>main.py</a:t>
            </a:r>
            <a:endParaRPr lang="th-TH" sz="2800">
              <a:latin typeface="Siracha"/>
            </a:endParaRPr>
          </a:p>
        </p:txBody>
      </p:sp>
      <p:cxnSp>
        <p:nvCxnSpPr>
          <p:cNvPr id="102" name="ตัวเชื่อมต่อ: หักมุม 4">
            <a:extLst>
              <a:ext uri="{FF2B5EF4-FFF2-40B4-BE49-F238E27FC236}">
                <a16:creationId xmlns:a16="http://schemas.microsoft.com/office/drawing/2014/main" id="{2223FD6A-9CEE-606F-007B-396DCDF352F6}"/>
              </a:ext>
            </a:extLst>
          </p:cNvPr>
          <p:cNvCxnSpPr>
            <a:cxnSpLocks/>
          </p:cNvCxnSpPr>
          <p:nvPr/>
        </p:nvCxnSpPr>
        <p:spPr>
          <a:xfrm>
            <a:off x="2044466" y="3759865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ตัวเชื่อมต่อ: หักมุม 4">
            <a:extLst>
              <a:ext uri="{FF2B5EF4-FFF2-40B4-BE49-F238E27FC236}">
                <a16:creationId xmlns:a16="http://schemas.microsoft.com/office/drawing/2014/main" id="{071FAE58-98F2-AC8E-C924-24B69D4E3B7F}"/>
              </a:ext>
            </a:extLst>
          </p:cNvPr>
          <p:cNvCxnSpPr>
            <a:cxnSpLocks/>
          </p:cNvCxnSpPr>
          <p:nvPr/>
        </p:nvCxnSpPr>
        <p:spPr>
          <a:xfrm>
            <a:off x="2044466" y="4382524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ตัวเชื่อมต่อ: หักมุม 4">
            <a:extLst>
              <a:ext uri="{FF2B5EF4-FFF2-40B4-BE49-F238E27FC236}">
                <a16:creationId xmlns:a16="http://schemas.microsoft.com/office/drawing/2014/main" id="{CCD76455-A64B-5C8E-FA74-DB04728AB748}"/>
              </a:ext>
            </a:extLst>
          </p:cNvPr>
          <p:cNvCxnSpPr>
            <a:cxnSpLocks/>
          </p:cNvCxnSpPr>
          <p:nvPr/>
        </p:nvCxnSpPr>
        <p:spPr>
          <a:xfrm>
            <a:off x="2044466" y="5014945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ตัวเชื่อมต่อ: หักมุม 4">
            <a:extLst>
              <a:ext uri="{FF2B5EF4-FFF2-40B4-BE49-F238E27FC236}">
                <a16:creationId xmlns:a16="http://schemas.microsoft.com/office/drawing/2014/main" id="{4C517C32-5527-D113-4E5D-CD5CFAF1CB2E}"/>
              </a:ext>
            </a:extLst>
          </p:cNvPr>
          <p:cNvCxnSpPr>
            <a:cxnSpLocks/>
          </p:cNvCxnSpPr>
          <p:nvPr/>
        </p:nvCxnSpPr>
        <p:spPr>
          <a:xfrm>
            <a:off x="2044466" y="2473456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กล่องข้อความ 7">
            <a:extLst>
              <a:ext uri="{FF2B5EF4-FFF2-40B4-BE49-F238E27FC236}">
                <a16:creationId xmlns:a16="http://schemas.microsoft.com/office/drawing/2014/main" id="{73404ADC-7C37-DC78-78A8-3AC960638AF0}"/>
              </a:ext>
            </a:extLst>
          </p:cNvPr>
          <p:cNvSpPr txBox="1"/>
          <p:nvPr/>
        </p:nvSpPr>
        <p:spPr>
          <a:xfrm>
            <a:off x="14213537" y="2618375"/>
            <a:ext cx="17961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latin typeface="Siracha"/>
              </a:rPr>
              <a:t>main()</a:t>
            </a:r>
            <a:endParaRPr lang="th-TH" sz="2800">
              <a:latin typeface="Siracha"/>
            </a:endParaRPr>
          </a:p>
        </p:txBody>
      </p:sp>
      <p:sp>
        <p:nvSpPr>
          <p:cNvPr id="110" name="กล่องข้อความ 14">
            <a:extLst>
              <a:ext uri="{FF2B5EF4-FFF2-40B4-BE49-F238E27FC236}">
                <a16:creationId xmlns:a16="http://schemas.microsoft.com/office/drawing/2014/main" id="{1F6AAD67-1C31-CA15-7999-ECADC1D05BE4}"/>
              </a:ext>
            </a:extLst>
          </p:cNvPr>
          <p:cNvSpPr txBox="1"/>
          <p:nvPr/>
        </p:nvSpPr>
        <p:spPr>
          <a:xfrm>
            <a:off x="14213534" y="3240396"/>
            <a:ext cx="27402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800" err="1">
                <a:latin typeface="Siracha"/>
                <a:cs typeface="+mj-cs"/>
              </a:rPr>
              <a:t>argparserLocal</a:t>
            </a:r>
            <a:r>
              <a:rPr lang="en-US" sz="2800">
                <a:latin typeface="Siracha"/>
                <a:cs typeface="+mj-cs"/>
              </a:rPr>
              <a:t>()</a:t>
            </a:r>
            <a:endParaRPr lang="th-TH" sz="3600"/>
          </a:p>
        </p:txBody>
      </p:sp>
      <p:sp>
        <p:nvSpPr>
          <p:cNvPr id="111" name="กล่องข้อความ 27">
            <a:extLst>
              <a:ext uri="{FF2B5EF4-FFF2-40B4-BE49-F238E27FC236}">
                <a16:creationId xmlns:a16="http://schemas.microsoft.com/office/drawing/2014/main" id="{D1130C5B-8529-230D-E118-3425BC2EE68B}"/>
              </a:ext>
            </a:extLst>
          </p:cNvPr>
          <p:cNvSpPr txBox="1"/>
          <p:nvPr/>
        </p:nvSpPr>
        <p:spPr>
          <a:xfrm>
            <a:off x="14213533" y="3885788"/>
            <a:ext cx="24328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err="1">
                <a:latin typeface="Siracha"/>
              </a:rPr>
              <a:t>get_data</a:t>
            </a:r>
            <a:r>
              <a:rPr lang="en-US" sz="2800">
                <a:latin typeface="Siracha"/>
              </a:rPr>
              <a:t>()</a:t>
            </a:r>
            <a:endParaRPr lang="th-TH" sz="2800">
              <a:latin typeface="Siracha"/>
            </a:endParaRPr>
          </a:p>
        </p:txBody>
      </p:sp>
      <p:sp>
        <p:nvSpPr>
          <p:cNvPr id="112" name="กล่องข้อความ 30">
            <a:extLst>
              <a:ext uri="{FF2B5EF4-FFF2-40B4-BE49-F238E27FC236}">
                <a16:creationId xmlns:a16="http://schemas.microsoft.com/office/drawing/2014/main" id="{6DE30C28-649B-AC6A-EC46-B631EB16D8A4}"/>
              </a:ext>
            </a:extLst>
          </p:cNvPr>
          <p:cNvSpPr txBox="1"/>
          <p:nvPr/>
        </p:nvSpPr>
        <p:spPr>
          <a:xfrm>
            <a:off x="14213532" y="4485681"/>
            <a:ext cx="29192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err="1">
                <a:latin typeface="Siracha"/>
              </a:rPr>
              <a:t>option_barcode</a:t>
            </a:r>
            <a:r>
              <a:rPr lang="en-US" sz="2800">
                <a:latin typeface="Siracha"/>
              </a:rPr>
              <a:t>()</a:t>
            </a:r>
            <a:endParaRPr lang="th-TH" sz="2800">
              <a:latin typeface="Siracha"/>
            </a:endParaRPr>
          </a:p>
        </p:txBody>
      </p:sp>
      <p:sp>
        <p:nvSpPr>
          <p:cNvPr id="113" name="กล่องข้อความ 32">
            <a:extLst>
              <a:ext uri="{FF2B5EF4-FFF2-40B4-BE49-F238E27FC236}">
                <a16:creationId xmlns:a16="http://schemas.microsoft.com/office/drawing/2014/main" id="{56974C49-99B1-537C-0000-3801C1A03F96}"/>
              </a:ext>
            </a:extLst>
          </p:cNvPr>
          <p:cNvSpPr txBox="1"/>
          <p:nvPr/>
        </p:nvSpPr>
        <p:spPr>
          <a:xfrm>
            <a:off x="14213533" y="5102945"/>
            <a:ext cx="11713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tx2">
                    <a:lumMod val="65000"/>
                  </a:schemeClr>
                </a:solidFill>
                <a:latin typeface="Siracha"/>
              </a:rPr>
              <a:t>table()</a:t>
            </a:r>
            <a:endParaRPr lang="th-TH" sz="2800">
              <a:solidFill>
                <a:schemeClr val="tx2">
                  <a:lumMod val="65000"/>
                </a:schemeClr>
              </a:solidFill>
              <a:latin typeface="Siracha"/>
            </a:endParaRPr>
          </a:p>
        </p:txBody>
      </p:sp>
      <p:cxnSp>
        <p:nvCxnSpPr>
          <p:cNvPr id="114" name="ตัวเชื่อมต่อ: หักมุม 4">
            <a:extLst>
              <a:ext uri="{FF2B5EF4-FFF2-40B4-BE49-F238E27FC236}">
                <a16:creationId xmlns:a16="http://schemas.microsoft.com/office/drawing/2014/main" id="{AD21B761-935C-77F7-309B-E1BDB0407F05}"/>
              </a:ext>
            </a:extLst>
          </p:cNvPr>
          <p:cNvCxnSpPr>
            <a:cxnSpLocks/>
          </p:cNvCxnSpPr>
          <p:nvPr/>
        </p:nvCxnSpPr>
        <p:spPr>
          <a:xfrm>
            <a:off x="13837619" y="3117536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ตัวเชื่อมต่อ: หักมุม 4">
            <a:extLst>
              <a:ext uri="{FF2B5EF4-FFF2-40B4-BE49-F238E27FC236}">
                <a16:creationId xmlns:a16="http://schemas.microsoft.com/office/drawing/2014/main" id="{0CC0232B-FA49-3A39-A035-003AEE5204A5}"/>
              </a:ext>
            </a:extLst>
          </p:cNvPr>
          <p:cNvCxnSpPr>
            <a:cxnSpLocks/>
          </p:cNvCxnSpPr>
          <p:nvPr/>
        </p:nvCxnSpPr>
        <p:spPr>
          <a:xfrm>
            <a:off x="13837619" y="3761067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ตัวเชื่อมต่อ: หักมุม 4">
            <a:extLst>
              <a:ext uri="{FF2B5EF4-FFF2-40B4-BE49-F238E27FC236}">
                <a16:creationId xmlns:a16="http://schemas.microsoft.com/office/drawing/2014/main" id="{25B10749-7973-9008-057E-807BE7CAC87F}"/>
              </a:ext>
            </a:extLst>
          </p:cNvPr>
          <p:cNvCxnSpPr>
            <a:cxnSpLocks/>
          </p:cNvCxnSpPr>
          <p:nvPr/>
        </p:nvCxnSpPr>
        <p:spPr>
          <a:xfrm>
            <a:off x="13837619" y="4383726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ตัวเชื่อมต่อ: หักมุม 4">
            <a:extLst>
              <a:ext uri="{FF2B5EF4-FFF2-40B4-BE49-F238E27FC236}">
                <a16:creationId xmlns:a16="http://schemas.microsoft.com/office/drawing/2014/main" id="{1F43AD81-16CC-8BA5-6200-403A255FD079}"/>
              </a:ext>
            </a:extLst>
          </p:cNvPr>
          <p:cNvCxnSpPr>
            <a:cxnSpLocks/>
          </p:cNvCxnSpPr>
          <p:nvPr/>
        </p:nvCxnSpPr>
        <p:spPr>
          <a:xfrm>
            <a:off x="13837619" y="5016147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ตัวเชื่อมต่อ: หักมุม 4">
            <a:extLst>
              <a:ext uri="{FF2B5EF4-FFF2-40B4-BE49-F238E27FC236}">
                <a16:creationId xmlns:a16="http://schemas.microsoft.com/office/drawing/2014/main" id="{0AED48AC-A0D3-3542-DB32-2738134C005D}"/>
              </a:ext>
            </a:extLst>
          </p:cNvPr>
          <p:cNvCxnSpPr>
            <a:cxnSpLocks/>
          </p:cNvCxnSpPr>
          <p:nvPr/>
        </p:nvCxnSpPr>
        <p:spPr>
          <a:xfrm>
            <a:off x="13837619" y="2474658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กล่องข้อความ 7">
            <a:extLst>
              <a:ext uri="{FF2B5EF4-FFF2-40B4-BE49-F238E27FC236}">
                <a16:creationId xmlns:a16="http://schemas.microsoft.com/office/drawing/2014/main" id="{DD2F2CF2-2BFE-F8C8-2BEF-8B697AC94790}"/>
              </a:ext>
            </a:extLst>
          </p:cNvPr>
          <p:cNvSpPr txBox="1"/>
          <p:nvPr/>
        </p:nvSpPr>
        <p:spPr>
          <a:xfrm>
            <a:off x="17353665" y="2620746"/>
            <a:ext cx="23127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err="1">
                <a:latin typeface="Siracha"/>
              </a:rPr>
              <a:t>read_zipfile</a:t>
            </a:r>
            <a:r>
              <a:rPr lang="en-US" sz="2800">
                <a:latin typeface="Siracha"/>
              </a:rPr>
              <a:t>()</a:t>
            </a:r>
            <a:endParaRPr lang="th-TH" sz="2800">
              <a:latin typeface="Siracha"/>
            </a:endParaRPr>
          </a:p>
        </p:txBody>
      </p:sp>
      <p:sp>
        <p:nvSpPr>
          <p:cNvPr id="120" name="กล่องข้อความ 14">
            <a:extLst>
              <a:ext uri="{FF2B5EF4-FFF2-40B4-BE49-F238E27FC236}">
                <a16:creationId xmlns:a16="http://schemas.microsoft.com/office/drawing/2014/main" id="{1CFDCBEA-A781-BF96-F4E0-2D696F47AED3}"/>
              </a:ext>
            </a:extLst>
          </p:cNvPr>
          <p:cNvSpPr txBox="1"/>
          <p:nvPr/>
        </p:nvSpPr>
        <p:spPr>
          <a:xfrm>
            <a:off x="17353662" y="3242767"/>
            <a:ext cx="21109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800" err="1">
                <a:latin typeface="Siracha"/>
                <a:cs typeface="+mj-cs"/>
              </a:rPr>
              <a:t>read_file</a:t>
            </a:r>
            <a:r>
              <a:rPr lang="en-US" sz="2800">
                <a:latin typeface="Siracha"/>
                <a:cs typeface="+mj-cs"/>
              </a:rPr>
              <a:t>()</a:t>
            </a:r>
            <a:endParaRPr lang="th-TH" sz="3600"/>
          </a:p>
        </p:txBody>
      </p:sp>
      <p:sp>
        <p:nvSpPr>
          <p:cNvPr id="121" name="กล่องข้อความ 27">
            <a:extLst>
              <a:ext uri="{FF2B5EF4-FFF2-40B4-BE49-F238E27FC236}">
                <a16:creationId xmlns:a16="http://schemas.microsoft.com/office/drawing/2014/main" id="{BBCF28D1-AC1F-ACC0-1AFC-30394941EB96}"/>
              </a:ext>
            </a:extLst>
          </p:cNvPr>
          <p:cNvSpPr txBox="1"/>
          <p:nvPr/>
        </p:nvSpPr>
        <p:spPr>
          <a:xfrm>
            <a:off x="17353661" y="3888159"/>
            <a:ext cx="18047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latin typeface="Siracha"/>
              </a:rPr>
              <a:t>line1()</a:t>
            </a:r>
            <a:endParaRPr lang="th-TH" sz="2800">
              <a:latin typeface="Siracha"/>
            </a:endParaRPr>
          </a:p>
        </p:txBody>
      </p:sp>
      <p:sp>
        <p:nvSpPr>
          <p:cNvPr id="122" name="กล่องข้อความ 30">
            <a:extLst>
              <a:ext uri="{FF2B5EF4-FFF2-40B4-BE49-F238E27FC236}">
                <a16:creationId xmlns:a16="http://schemas.microsoft.com/office/drawing/2014/main" id="{E89F520F-6171-1B52-FBC0-83302B327943}"/>
              </a:ext>
            </a:extLst>
          </p:cNvPr>
          <p:cNvSpPr txBox="1"/>
          <p:nvPr/>
        </p:nvSpPr>
        <p:spPr>
          <a:xfrm>
            <a:off x="17353660" y="4488052"/>
            <a:ext cx="19162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latin typeface="Siracha"/>
              </a:rPr>
              <a:t>line4()</a:t>
            </a:r>
            <a:endParaRPr lang="th-TH" sz="2800">
              <a:latin typeface="Siracha"/>
            </a:endParaRPr>
          </a:p>
        </p:txBody>
      </p:sp>
      <p:cxnSp>
        <p:nvCxnSpPr>
          <p:cNvPr id="123" name="ตัวเชื่อมต่อ: หักมุม 4">
            <a:extLst>
              <a:ext uri="{FF2B5EF4-FFF2-40B4-BE49-F238E27FC236}">
                <a16:creationId xmlns:a16="http://schemas.microsoft.com/office/drawing/2014/main" id="{357097CF-5572-C31F-2915-437942C7F358}"/>
              </a:ext>
            </a:extLst>
          </p:cNvPr>
          <p:cNvCxnSpPr>
            <a:cxnSpLocks/>
          </p:cNvCxnSpPr>
          <p:nvPr/>
        </p:nvCxnSpPr>
        <p:spPr>
          <a:xfrm>
            <a:off x="16977747" y="3119907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ตัวเชื่อมต่อ: หักมุม 4">
            <a:extLst>
              <a:ext uri="{FF2B5EF4-FFF2-40B4-BE49-F238E27FC236}">
                <a16:creationId xmlns:a16="http://schemas.microsoft.com/office/drawing/2014/main" id="{2C2A4931-4838-897B-94B1-9BD18A3711C3}"/>
              </a:ext>
            </a:extLst>
          </p:cNvPr>
          <p:cNvCxnSpPr>
            <a:cxnSpLocks/>
          </p:cNvCxnSpPr>
          <p:nvPr/>
        </p:nvCxnSpPr>
        <p:spPr>
          <a:xfrm>
            <a:off x="16977747" y="3763438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ตัวเชื่อมต่อ: หักมุม 4">
            <a:extLst>
              <a:ext uri="{FF2B5EF4-FFF2-40B4-BE49-F238E27FC236}">
                <a16:creationId xmlns:a16="http://schemas.microsoft.com/office/drawing/2014/main" id="{F81AA02A-3DA6-2F39-A63E-05508521BCE3}"/>
              </a:ext>
            </a:extLst>
          </p:cNvPr>
          <p:cNvCxnSpPr>
            <a:cxnSpLocks/>
          </p:cNvCxnSpPr>
          <p:nvPr/>
        </p:nvCxnSpPr>
        <p:spPr>
          <a:xfrm>
            <a:off x="16977747" y="4386097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ตัวเชื่อมต่อ: หักมุม 4">
            <a:extLst>
              <a:ext uri="{FF2B5EF4-FFF2-40B4-BE49-F238E27FC236}">
                <a16:creationId xmlns:a16="http://schemas.microsoft.com/office/drawing/2014/main" id="{C06DB522-884E-BA1C-241E-827187FFCBC6}"/>
              </a:ext>
            </a:extLst>
          </p:cNvPr>
          <p:cNvCxnSpPr>
            <a:cxnSpLocks/>
          </p:cNvCxnSpPr>
          <p:nvPr/>
        </p:nvCxnSpPr>
        <p:spPr>
          <a:xfrm>
            <a:off x="16977747" y="2477029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กล่องข้อความ 30">
            <a:extLst>
              <a:ext uri="{FF2B5EF4-FFF2-40B4-BE49-F238E27FC236}">
                <a16:creationId xmlns:a16="http://schemas.microsoft.com/office/drawing/2014/main" id="{35036E30-8D38-07A7-B311-DF13D3042747}"/>
              </a:ext>
            </a:extLst>
          </p:cNvPr>
          <p:cNvSpPr txBox="1"/>
          <p:nvPr/>
        </p:nvSpPr>
        <p:spPr>
          <a:xfrm>
            <a:off x="17353661" y="5108340"/>
            <a:ext cx="22464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err="1">
                <a:latin typeface="Siracha"/>
              </a:rPr>
              <a:t>status_read</a:t>
            </a:r>
            <a:r>
              <a:rPr lang="en-US" sz="2800">
                <a:latin typeface="Siracha"/>
              </a:rPr>
              <a:t>()</a:t>
            </a:r>
            <a:endParaRPr lang="th-TH" sz="2800">
              <a:latin typeface="Siracha"/>
            </a:endParaRPr>
          </a:p>
        </p:txBody>
      </p:sp>
      <p:cxnSp>
        <p:nvCxnSpPr>
          <p:cNvPr id="128" name="ตัวเชื่อมต่อ: หักมุม 4">
            <a:extLst>
              <a:ext uri="{FF2B5EF4-FFF2-40B4-BE49-F238E27FC236}">
                <a16:creationId xmlns:a16="http://schemas.microsoft.com/office/drawing/2014/main" id="{20BD7F13-879B-BB72-EA2F-7A76AD79EFE2}"/>
              </a:ext>
            </a:extLst>
          </p:cNvPr>
          <p:cNvCxnSpPr>
            <a:cxnSpLocks/>
          </p:cNvCxnSpPr>
          <p:nvPr/>
        </p:nvCxnSpPr>
        <p:spPr>
          <a:xfrm>
            <a:off x="16977747" y="5006385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TextBox 130">
            <a:extLst>
              <a:ext uri="{FF2B5EF4-FFF2-40B4-BE49-F238E27FC236}">
                <a16:creationId xmlns:a16="http://schemas.microsoft.com/office/drawing/2014/main" id="{4DD61AE8-EFB1-7289-0987-DD2658B915E4}"/>
              </a:ext>
            </a:extLst>
          </p:cNvPr>
          <p:cNvSpPr txBox="1"/>
          <p:nvPr/>
        </p:nvSpPr>
        <p:spPr>
          <a:xfrm>
            <a:off x="3614378" y="2062014"/>
            <a:ext cx="53292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>
                <a:latin typeface="Siracha"/>
              </a:rPr>
              <a:t>: main code for running the program</a:t>
            </a:r>
            <a:endParaRPr lang="en-US" sz="2000">
              <a:latin typeface="Siracha"/>
            </a:endParaRP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26B6CEF6-C424-1E45-5D39-2CCE7A8EBCA1}"/>
              </a:ext>
            </a:extLst>
          </p:cNvPr>
          <p:cNvSpPr txBox="1"/>
          <p:nvPr/>
        </p:nvSpPr>
        <p:spPr>
          <a:xfrm>
            <a:off x="5545584" y="2733706"/>
            <a:ext cx="53292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>
                <a:latin typeface="Siracha"/>
                <a:cs typeface="+mn-cs"/>
              </a:rPr>
              <a:t>: main function for running the program </a:t>
            </a:r>
            <a:endParaRPr lang="en-US" sz="2000">
              <a:latin typeface="Siracha"/>
              <a:cs typeface="+mn-cs"/>
            </a:endParaRP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B0FFC002-9F16-0936-F740-E5501D2D3C0B}"/>
              </a:ext>
            </a:extLst>
          </p:cNvPr>
          <p:cNvSpPr txBox="1"/>
          <p:nvPr/>
        </p:nvSpPr>
        <p:spPr>
          <a:xfrm>
            <a:off x="5545582" y="3342447"/>
            <a:ext cx="53292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>
                <a:latin typeface="Siracha"/>
                <a:cs typeface="+mn-cs"/>
              </a:rPr>
              <a:t>: </a:t>
            </a:r>
            <a:r>
              <a:rPr lang="en-US" sz="2000">
                <a:latin typeface="Siracha"/>
                <a:cs typeface="+mn-cs"/>
              </a:rPr>
              <a:t>use for handling command-line argument.</a:t>
            </a: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D0B0D233-D590-9BE9-4C86-984076F22E46}"/>
              </a:ext>
            </a:extLst>
          </p:cNvPr>
          <p:cNvSpPr txBox="1"/>
          <p:nvPr/>
        </p:nvSpPr>
        <p:spPr>
          <a:xfrm>
            <a:off x="5545583" y="4007807"/>
            <a:ext cx="53292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>
                <a:latin typeface="+mn-lt"/>
                <a:cs typeface="+mn-cs"/>
              </a:rPr>
              <a:t>: </a:t>
            </a:r>
            <a:r>
              <a:rPr lang="en-US" sz="2000">
                <a:latin typeface="Siracha"/>
                <a:cs typeface="+mj-cs"/>
              </a:rPr>
              <a:t>read the FASTQ file.</a:t>
            </a:r>
            <a:endParaRPr lang="en-US" sz="2000">
              <a:latin typeface="+mn-lt"/>
              <a:cs typeface="+mn-cs"/>
            </a:endParaRP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43549999-B680-FBA3-FA3D-02F4FE8D2AAB}"/>
              </a:ext>
            </a:extLst>
          </p:cNvPr>
          <p:cNvSpPr txBox="1"/>
          <p:nvPr/>
        </p:nvSpPr>
        <p:spPr>
          <a:xfrm>
            <a:off x="5545583" y="4624031"/>
            <a:ext cx="53292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00000"/>
              </a:lnSpc>
              <a:spcAft>
                <a:spcPts val="600"/>
              </a:spcAft>
            </a:pPr>
            <a:r>
              <a:rPr lang="en-GB" sz="2000">
                <a:latin typeface="+mn-lt"/>
                <a:cs typeface="+mn-cs"/>
              </a:rPr>
              <a:t>: </a:t>
            </a:r>
            <a:r>
              <a:rPr lang="en-US" sz="2000">
                <a:latin typeface="Siracha"/>
              </a:rPr>
              <a:t>group the reads by barcode.</a:t>
            </a: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6135BF6B-F955-4E51-74D5-6F52A7F9C51A}"/>
              </a:ext>
            </a:extLst>
          </p:cNvPr>
          <p:cNvSpPr txBox="1"/>
          <p:nvPr/>
        </p:nvSpPr>
        <p:spPr>
          <a:xfrm>
            <a:off x="5545582" y="5240255"/>
            <a:ext cx="53292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>
                <a:latin typeface="+mn-lt"/>
                <a:cs typeface="+mn-cs"/>
              </a:rPr>
              <a:t>: </a:t>
            </a:r>
            <a:r>
              <a:rPr lang="en-GB" sz="2000">
                <a:latin typeface="Siracha"/>
              </a:rPr>
              <a:t>display statistics outcomes in a table format</a:t>
            </a:r>
            <a:r>
              <a:rPr lang="en-US" sz="2000">
                <a:latin typeface="Siracha"/>
                <a:cs typeface="+mj-cs"/>
              </a:rPr>
              <a:t>.</a:t>
            </a:r>
            <a:endParaRPr lang="en-US" sz="2000">
              <a:latin typeface="+mn-lt"/>
              <a:cs typeface="+mn-cs"/>
            </a:endParaRPr>
          </a:p>
        </p:txBody>
      </p:sp>
      <p:sp>
        <p:nvSpPr>
          <p:cNvPr id="137" name="Slide Number Placeholder 3">
            <a:extLst>
              <a:ext uri="{FF2B5EF4-FFF2-40B4-BE49-F238E27FC236}">
                <a16:creationId xmlns:a16="http://schemas.microsoft.com/office/drawing/2014/main" id="{3BC3281D-4DB2-CC8E-A313-DF2481896024}"/>
              </a:ext>
            </a:extLst>
          </p:cNvPr>
          <p:cNvSpPr txBox="1">
            <a:spLocks/>
          </p:cNvSpPr>
          <p:nvPr/>
        </p:nvSpPr>
        <p:spPr>
          <a:xfrm>
            <a:off x="10143123" y="5718478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155F3F06-A413-4A1D-B8C8-3FA2510685E2}" type="slidenum">
              <a:rPr lang="th-TH" smtClean="0"/>
              <a:pPr/>
              <a:t>19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9041449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ไดอะแกรม 8">
            <a:extLst>
              <a:ext uri="{FF2B5EF4-FFF2-40B4-BE49-F238E27FC236}">
                <a16:creationId xmlns:a16="http://schemas.microsoft.com/office/drawing/2014/main" id="{58623DAF-B1AE-C9A3-64C6-3C0A60D9AE0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85428620"/>
              </p:ext>
            </p:extLst>
          </p:nvPr>
        </p:nvGraphicFramePr>
        <p:xfrm>
          <a:off x="1502083" y="706503"/>
          <a:ext cx="8831642" cy="51485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70E530BB-219F-06F6-5779-871A9D424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6426" y="899220"/>
            <a:ext cx="5580442" cy="949643"/>
          </a:xfrm>
        </p:spPr>
        <p:txBody>
          <a:bodyPr>
            <a:normAutofit/>
          </a:bodyPr>
          <a:lstStyle/>
          <a:p>
            <a:pPr algn="ctr"/>
            <a:r>
              <a:rPr lang="en-US" sz="4000"/>
              <a:t>Plan A (27/09/67)</a:t>
            </a:r>
            <a:endParaRPr lang="th-TH" sz="4000"/>
          </a:p>
        </p:txBody>
      </p:sp>
      <p:sp>
        <p:nvSpPr>
          <p:cNvPr id="5" name="กล่องข้อความ 4">
            <a:extLst>
              <a:ext uri="{FF2B5EF4-FFF2-40B4-BE49-F238E27FC236}">
                <a16:creationId xmlns:a16="http://schemas.microsoft.com/office/drawing/2014/main" id="{7927AC44-A6D9-5888-45AD-F24BFED0A499}"/>
              </a:ext>
            </a:extLst>
          </p:cNvPr>
          <p:cNvSpPr txBox="1"/>
          <p:nvPr/>
        </p:nvSpPr>
        <p:spPr>
          <a:xfrm>
            <a:off x="3127683" y="4615226"/>
            <a:ext cx="4945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en-GB" sz="2000" b="0" i="0">
                <a:solidFill>
                  <a:schemeClr val="tx1"/>
                </a:solidFill>
                <a:effectLst/>
                <a:latin typeface="Sriracha"/>
              </a:rPr>
              <a:t>Deadline Project: 18 Nov</a:t>
            </a:r>
          </a:p>
          <a:p>
            <a:pPr marL="342900" indent="-342900"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en-GB" sz="2000" b="0" i="0">
                <a:solidFill>
                  <a:schemeClr val="tx1"/>
                </a:solidFill>
                <a:effectLst/>
                <a:latin typeface="Sriracha"/>
              </a:rPr>
              <a:t>Deadline Slide </a:t>
            </a:r>
            <a:r>
              <a:rPr lang="en-GB" sz="2000" b="0" i="0" err="1">
                <a:solidFill>
                  <a:schemeClr val="tx1"/>
                </a:solidFill>
                <a:effectLst/>
                <a:latin typeface="Sriracha"/>
              </a:rPr>
              <a:t>Powerpoint</a:t>
            </a:r>
            <a:r>
              <a:rPr lang="en-GB" sz="2000" b="0" i="0">
                <a:solidFill>
                  <a:schemeClr val="tx1"/>
                </a:solidFill>
                <a:effectLst/>
                <a:latin typeface="Sriracha"/>
              </a:rPr>
              <a:t>: 25 Nov </a:t>
            </a:r>
          </a:p>
          <a:p>
            <a:pPr marL="342900" indent="-342900"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en-GB" sz="2000" b="0" i="0">
                <a:solidFill>
                  <a:schemeClr val="tx1"/>
                </a:solidFill>
                <a:effectLst/>
                <a:latin typeface="Sriracha"/>
              </a:rPr>
              <a:t>Present project: 4 December !!! </a:t>
            </a:r>
            <a:endParaRPr lang="th-TH" sz="2000">
              <a:solidFill>
                <a:schemeClr val="tx1"/>
              </a:solidFill>
              <a:latin typeface="Sriracha"/>
            </a:endParaRPr>
          </a:p>
        </p:txBody>
      </p:sp>
      <p:sp>
        <p:nvSpPr>
          <p:cNvPr id="18" name="สี่เหลี่ยมผืนผ้า: มุมมน 17">
            <a:extLst>
              <a:ext uri="{FF2B5EF4-FFF2-40B4-BE49-F238E27FC236}">
                <a16:creationId xmlns:a16="http://schemas.microsoft.com/office/drawing/2014/main" id="{F7BF7DA2-8EB2-4777-D538-9717F12A8A6B}"/>
              </a:ext>
            </a:extLst>
          </p:cNvPr>
          <p:cNvSpPr/>
          <p:nvPr/>
        </p:nvSpPr>
        <p:spPr>
          <a:xfrm>
            <a:off x="10185399" y="1147764"/>
            <a:ext cx="1284288" cy="649288"/>
          </a:xfrm>
          <a:prstGeom prst="roundRect">
            <a:avLst/>
          </a:prstGeom>
          <a:ln w="7620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>
                <a:solidFill>
                  <a:schemeClr val="accent1">
                    <a:lumMod val="25000"/>
                  </a:schemeClr>
                </a:solidFill>
                <a:latin typeface="Sriracha"/>
              </a:rPr>
              <a:t>Plan A</a:t>
            </a:r>
            <a:endParaRPr lang="th-TH" sz="2800">
              <a:solidFill>
                <a:schemeClr val="accent1">
                  <a:lumMod val="25000"/>
                </a:schemeClr>
              </a:solidFill>
              <a:latin typeface="Sriracha"/>
              <a:cs typeface="Cordia New"/>
            </a:endParaRPr>
          </a:p>
        </p:txBody>
      </p:sp>
      <p:sp>
        <p:nvSpPr>
          <p:cNvPr id="20" name="ตัวแทนหมายเลขสไลด์ 15">
            <a:extLst>
              <a:ext uri="{FF2B5EF4-FFF2-40B4-BE49-F238E27FC236}">
                <a16:creationId xmlns:a16="http://schemas.microsoft.com/office/drawing/2014/main" id="{0D8ABFF6-E00D-B98E-11CC-869145AF5AB4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0128210" y="5734490"/>
            <a:ext cx="731700" cy="524700"/>
          </a:xfrm>
        </p:spPr>
        <p:txBody>
          <a:bodyPr/>
          <a:lstStyle/>
          <a:p>
            <a:fld id="{155F3F06-A413-4A1D-B8C8-3FA2510685E2}" type="slidenum">
              <a:rPr lang="th-TH" smtClean="0"/>
              <a:t>2</a:t>
            </a:fld>
            <a:endParaRPr lang="th-TH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1" name="โมเดล 3 มิติ 20" descr="Purple flower patch">
                <a:extLst>
                  <a:ext uri="{FF2B5EF4-FFF2-40B4-BE49-F238E27FC236}">
                    <a16:creationId xmlns:a16="http://schemas.microsoft.com/office/drawing/2014/main" id="{DE7577CF-3834-686E-3838-1D1018192D5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144919121"/>
                  </p:ext>
                </p:extLst>
              </p:nvPr>
            </p:nvGraphicFramePr>
            <p:xfrm>
              <a:off x="8847772" y="5071349"/>
              <a:ext cx="1130824" cy="1168835"/>
            </p:xfrm>
            <a:graphic>
              <a:graphicData uri="http://schemas.microsoft.com/office/drawing/2017/model3d">
                <am3d:model3d r:embed="rId8">
                  <am3d:spPr>
                    <a:xfrm>
                      <a:off x="0" y="0"/>
                      <a:ext cx="1130824" cy="1168835"/>
                    </a:xfrm>
                    <a:prstGeom prst="rect">
                      <a:avLst/>
                    </a:prstGeom>
                  </am3d:spPr>
                  <am3d:camera>
                    <am3d:pos x="0" y="0" z="7608009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8188785" d="1000000"/>
                    <am3d:preTrans dx="0" dy="-1800000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097154" ay="-237893" az="-78531"/>
                    <am3d:postTrans dx="0" dy="0" dz="0"/>
                  </am3d:trans>
                  <am3d:raster rName="Office3DRenderer" rVer="16.0.8326">
                    <am3d:blip r:embed="rId9"/>
                  </am3d:raster>
                  <am3d:objViewport viewportSz="177700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1" name="โมเดล 3 มิติ 20" descr="Purple flower patch">
                <a:extLst>
                  <a:ext uri="{FF2B5EF4-FFF2-40B4-BE49-F238E27FC236}">
                    <a16:creationId xmlns:a16="http://schemas.microsoft.com/office/drawing/2014/main" id="{DE7577CF-3834-686E-3838-1D1018192D5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847772" y="5071349"/>
                <a:ext cx="1130824" cy="1168835"/>
              </a:xfrm>
              <a:prstGeom prst="rect">
                <a:avLst/>
              </a:prstGeom>
            </p:spPr>
          </p:pic>
        </mc:Fallback>
      </mc:AlternateContent>
      <p:pic>
        <p:nvPicPr>
          <p:cNvPr id="23" name="กราฟิก 22" descr="งานนำเสนอที่มีแผนผังองค์กร ด้วยสีเติมแบบทึบ">
            <a:extLst>
              <a:ext uri="{FF2B5EF4-FFF2-40B4-BE49-F238E27FC236}">
                <a16:creationId xmlns:a16="http://schemas.microsoft.com/office/drawing/2014/main" id="{F92C128A-7A4D-21D0-B63B-3EA85D512D3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557635" y="1002993"/>
            <a:ext cx="649288" cy="649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095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642B45-2674-920A-DE6B-D139A344BF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5EC955F-19D0-6AEC-8FE3-D9A6F1249622}"/>
              </a:ext>
            </a:extLst>
          </p:cNvPr>
          <p:cNvSpPr/>
          <p:nvPr/>
        </p:nvSpPr>
        <p:spPr>
          <a:xfrm>
            <a:off x="6111367" y="3288709"/>
            <a:ext cx="3214484" cy="4849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12EBF86-B346-B5AC-76DD-8F0D87650677}"/>
              </a:ext>
            </a:extLst>
          </p:cNvPr>
          <p:cNvSpPr/>
          <p:nvPr/>
        </p:nvSpPr>
        <p:spPr>
          <a:xfrm>
            <a:off x="6118511" y="2663418"/>
            <a:ext cx="4536519" cy="4849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6918CF1-0683-6D79-9EAF-68726BE7BAE3}"/>
              </a:ext>
            </a:extLst>
          </p:cNvPr>
          <p:cNvSpPr/>
          <p:nvPr/>
        </p:nvSpPr>
        <p:spPr>
          <a:xfrm>
            <a:off x="2397268" y="4554489"/>
            <a:ext cx="5209761" cy="4849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61F854F-E9D7-15B0-9494-C8A923B5329C}"/>
              </a:ext>
            </a:extLst>
          </p:cNvPr>
          <p:cNvSpPr/>
          <p:nvPr/>
        </p:nvSpPr>
        <p:spPr>
          <a:xfrm>
            <a:off x="2397269" y="3908787"/>
            <a:ext cx="3921968" cy="4849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20A473A-3BEF-E094-E61F-4705A7AEE6DE}"/>
              </a:ext>
            </a:extLst>
          </p:cNvPr>
          <p:cNvGrpSpPr/>
          <p:nvPr/>
        </p:nvGrpSpPr>
        <p:grpSpPr>
          <a:xfrm>
            <a:off x="1506349" y="874829"/>
            <a:ext cx="8425049" cy="763500"/>
            <a:chOff x="1506349" y="874829"/>
            <a:chExt cx="8425049" cy="763500"/>
          </a:xfrm>
        </p:grpSpPr>
        <p:sp>
          <p:nvSpPr>
            <p:cNvPr id="6" name="Arrow: Pentagon 5">
              <a:extLst>
                <a:ext uri="{FF2B5EF4-FFF2-40B4-BE49-F238E27FC236}">
                  <a16:creationId xmlns:a16="http://schemas.microsoft.com/office/drawing/2014/main" id="{ED299F99-156B-CE6A-2EBC-E590619AA032}"/>
                </a:ext>
              </a:extLst>
            </p:cNvPr>
            <p:cNvSpPr/>
            <p:nvPr/>
          </p:nvSpPr>
          <p:spPr>
            <a:xfrm>
              <a:off x="1506349" y="874829"/>
              <a:ext cx="8425049" cy="763500"/>
            </a:xfrm>
            <a:prstGeom prst="homePlate">
              <a:avLst/>
            </a:prstGeom>
            <a:solidFill>
              <a:srgbClr val="E3C2FF"/>
            </a:solidFill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rgbClr r="0" g="0" b="0"/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sz="3200"/>
            </a:p>
          </p:txBody>
        </p:sp>
        <p:sp>
          <p:nvSpPr>
            <p:cNvPr id="7" name="Arrow: Pentagon 4">
              <a:extLst>
                <a:ext uri="{FF2B5EF4-FFF2-40B4-BE49-F238E27FC236}">
                  <a16:creationId xmlns:a16="http://schemas.microsoft.com/office/drawing/2014/main" id="{95EFCE25-A5C9-5FB4-19A3-210C5D767BB9}"/>
                </a:ext>
              </a:extLst>
            </p:cNvPr>
            <p:cNvSpPr txBox="1"/>
            <p:nvPr/>
          </p:nvSpPr>
          <p:spPr>
            <a:xfrm>
              <a:off x="1506349" y="874829"/>
              <a:ext cx="7544146" cy="7635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2682" tIns="61341" rIns="30671" bIns="61341" numCol="1" spcCol="1270" anchor="ctr" anchorCtr="0">
              <a:noAutofit/>
            </a:bodyPr>
            <a:lstStyle/>
            <a:p>
              <a:pPr marL="0" lvl="0" indent="0" defTabSz="1022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200" kern="1200">
                  <a:solidFill>
                    <a:schemeClr val="bg1">
                      <a:lumMod val="50000"/>
                    </a:schemeClr>
                  </a:solidFill>
                </a:rPr>
                <a:t>Write code</a:t>
              </a:r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F74B47-9A82-7C51-52A8-41BECC223FD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155F3F06-A413-4A1D-B8C8-3FA2510685E2}" type="slidenum">
              <a:rPr lang="th-TH" smtClean="0"/>
              <a:t>20</a:t>
            </a:fld>
            <a:endParaRPr lang="th-TH"/>
          </a:p>
        </p:txBody>
      </p:sp>
      <p:sp>
        <p:nvSpPr>
          <p:cNvPr id="12" name="สี่เหลี่ยมผืนผ้า: มุมมน 17">
            <a:extLst>
              <a:ext uri="{FF2B5EF4-FFF2-40B4-BE49-F238E27FC236}">
                <a16:creationId xmlns:a16="http://schemas.microsoft.com/office/drawing/2014/main" id="{4CA06B86-09C7-9DAB-9785-1B3A0DD81873}"/>
              </a:ext>
            </a:extLst>
          </p:cNvPr>
          <p:cNvSpPr/>
          <p:nvPr/>
        </p:nvSpPr>
        <p:spPr>
          <a:xfrm>
            <a:off x="10185398" y="1147764"/>
            <a:ext cx="1769955" cy="636009"/>
          </a:xfrm>
          <a:prstGeom prst="roundRect">
            <a:avLst/>
          </a:prstGeom>
          <a:ln w="7620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>
                <a:solidFill>
                  <a:schemeClr val="accent1">
                    <a:lumMod val="25000"/>
                  </a:schemeClr>
                </a:solidFill>
                <a:latin typeface="Sriracha"/>
              </a:rPr>
              <a:t>Plan A+2</a:t>
            </a:r>
            <a:endParaRPr lang="th-TH" sz="2800">
              <a:solidFill>
                <a:schemeClr val="accent1">
                  <a:lumMod val="25000"/>
                </a:schemeClr>
              </a:solidFill>
              <a:latin typeface="Sriracha"/>
              <a:cs typeface="Cordia New"/>
            </a:endParaRPr>
          </a:p>
        </p:txBody>
      </p:sp>
      <p:sp>
        <p:nvSpPr>
          <p:cNvPr id="5" name="Action Button: Go Home 4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69D77A8C-7F68-DE73-84AF-D11FBB617802}"/>
              </a:ext>
            </a:extLst>
          </p:cNvPr>
          <p:cNvSpPr/>
          <p:nvPr/>
        </p:nvSpPr>
        <p:spPr>
          <a:xfrm>
            <a:off x="1506348" y="5718478"/>
            <a:ext cx="351713" cy="351713"/>
          </a:xfrm>
          <a:prstGeom prst="actionButtonHom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กล่องข้อความ 7">
            <a:extLst>
              <a:ext uri="{FF2B5EF4-FFF2-40B4-BE49-F238E27FC236}">
                <a16:creationId xmlns:a16="http://schemas.microsoft.com/office/drawing/2014/main" id="{D3DF9AB1-01E3-8E05-69FB-F3AAE29BCC74}"/>
              </a:ext>
            </a:extLst>
          </p:cNvPr>
          <p:cNvSpPr txBox="1"/>
          <p:nvPr/>
        </p:nvSpPr>
        <p:spPr>
          <a:xfrm>
            <a:off x="-7878096" y="2611300"/>
            <a:ext cx="17961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latin typeface="Siracha"/>
              </a:rPr>
              <a:t>main()</a:t>
            </a:r>
            <a:endParaRPr lang="th-TH" sz="2800">
              <a:latin typeface="Siracha"/>
            </a:endParaRPr>
          </a:p>
        </p:txBody>
      </p:sp>
      <p:sp>
        <p:nvSpPr>
          <p:cNvPr id="32" name="กล่องข้อความ 12">
            <a:extLst>
              <a:ext uri="{FF2B5EF4-FFF2-40B4-BE49-F238E27FC236}">
                <a16:creationId xmlns:a16="http://schemas.microsoft.com/office/drawing/2014/main" id="{3016F6DE-8C29-018F-7CBE-B81B8809BFE9}"/>
              </a:ext>
            </a:extLst>
          </p:cNvPr>
          <p:cNvSpPr txBox="1"/>
          <p:nvPr/>
        </p:nvSpPr>
        <p:spPr>
          <a:xfrm>
            <a:off x="-8367067" y="1943818"/>
            <a:ext cx="16762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latin typeface="Siracha"/>
              </a:rPr>
              <a:t>main.py</a:t>
            </a:r>
            <a:endParaRPr lang="th-TH" sz="2800">
              <a:latin typeface="Siracha"/>
            </a:endParaRPr>
          </a:p>
        </p:txBody>
      </p:sp>
      <p:sp>
        <p:nvSpPr>
          <p:cNvPr id="33" name="กล่องข้อความ 14">
            <a:extLst>
              <a:ext uri="{FF2B5EF4-FFF2-40B4-BE49-F238E27FC236}">
                <a16:creationId xmlns:a16="http://schemas.microsoft.com/office/drawing/2014/main" id="{FE9363FC-E993-F8F7-E9DF-E6251D681683}"/>
              </a:ext>
            </a:extLst>
          </p:cNvPr>
          <p:cNvSpPr txBox="1"/>
          <p:nvPr/>
        </p:nvSpPr>
        <p:spPr>
          <a:xfrm>
            <a:off x="-7878099" y="3233321"/>
            <a:ext cx="27402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800" err="1">
                <a:latin typeface="Siracha"/>
                <a:cs typeface="+mj-cs"/>
              </a:rPr>
              <a:t>argparserLocal</a:t>
            </a:r>
            <a:r>
              <a:rPr lang="en-US" sz="2800">
                <a:latin typeface="Siracha"/>
                <a:cs typeface="+mj-cs"/>
              </a:rPr>
              <a:t>()</a:t>
            </a:r>
            <a:endParaRPr lang="th-TH" sz="3600"/>
          </a:p>
        </p:txBody>
      </p:sp>
      <p:sp>
        <p:nvSpPr>
          <p:cNvPr id="34" name="กล่องข้อความ 27">
            <a:extLst>
              <a:ext uri="{FF2B5EF4-FFF2-40B4-BE49-F238E27FC236}">
                <a16:creationId xmlns:a16="http://schemas.microsoft.com/office/drawing/2014/main" id="{9D7DA2EF-921E-AF6C-4183-4C5E8A88BAB4}"/>
              </a:ext>
            </a:extLst>
          </p:cNvPr>
          <p:cNvSpPr txBox="1"/>
          <p:nvPr/>
        </p:nvSpPr>
        <p:spPr>
          <a:xfrm>
            <a:off x="-7878100" y="3878713"/>
            <a:ext cx="24328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err="1">
                <a:latin typeface="Siracha"/>
              </a:rPr>
              <a:t>get_data</a:t>
            </a:r>
            <a:r>
              <a:rPr lang="en-US" sz="2800">
                <a:latin typeface="Siracha"/>
              </a:rPr>
              <a:t>()</a:t>
            </a:r>
            <a:endParaRPr lang="th-TH" sz="2800">
              <a:latin typeface="Siracha"/>
            </a:endParaRPr>
          </a:p>
        </p:txBody>
      </p:sp>
      <p:sp>
        <p:nvSpPr>
          <p:cNvPr id="35" name="กล่องข้อความ 30">
            <a:extLst>
              <a:ext uri="{FF2B5EF4-FFF2-40B4-BE49-F238E27FC236}">
                <a16:creationId xmlns:a16="http://schemas.microsoft.com/office/drawing/2014/main" id="{67421B07-2B85-E546-A2DC-951B4104CEAD}"/>
              </a:ext>
            </a:extLst>
          </p:cNvPr>
          <p:cNvSpPr txBox="1"/>
          <p:nvPr/>
        </p:nvSpPr>
        <p:spPr>
          <a:xfrm>
            <a:off x="-7878101" y="4478606"/>
            <a:ext cx="29192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err="1">
                <a:latin typeface="Siracha"/>
              </a:rPr>
              <a:t>option_barcode</a:t>
            </a:r>
            <a:r>
              <a:rPr lang="en-US" sz="2800">
                <a:latin typeface="Siracha"/>
              </a:rPr>
              <a:t>()</a:t>
            </a:r>
            <a:endParaRPr lang="th-TH" sz="2800">
              <a:latin typeface="Siracha"/>
            </a:endParaRPr>
          </a:p>
        </p:txBody>
      </p:sp>
      <p:sp>
        <p:nvSpPr>
          <p:cNvPr id="36" name="กล่องข้อความ 32">
            <a:extLst>
              <a:ext uri="{FF2B5EF4-FFF2-40B4-BE49-F238E27FC236}">
                <a16:creationId xmlns:a16="http://schemas.microsoft.com/office/drawing/2014/main" id="{6D85C9F6-0B6D-35AC-E93B-B1CB2D3B7370}"/>
              </a:ext>
            </a:extLst>
          </p:cNvPr>
          <p:cNvSpPr txBox="1"/>
          <p:nvPr/>
        </p:nvSpPr>
        <p:spPr>
          <a:xfrm>
            <a:off x="-7878101" y="5095870"/>
            <a:ext cx="29192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latin typeface="Siracha"/>
              </a:rPr>
              <a:t>table()</a:t>
            </a:r>
            <a:endParaRPr lang="th-TH" sz="2800">
              <a:latin typeface="Siracha"/>
            </a:endParaRPr>
          </a:p>
        </p:txBody>
      </p:sp>
      <p:cxnSp>
        <p:nvCxnSpPr>
          <p:cNvPr id="37" name="ตัวเชื่อมต่อ: หักมุม 4">
            <a:extLst>
              <a:ext uri="{FF2B5EF4-FFF2-40B4-BE49-F238E27FC236}">
                <a16:creationId xmlns:a16="http://schemas.microsoft.com/office/drawing/2014/main" id="{8F8A279E-49DD-BE13-B5E4-7F5AAC219543}"/>
              </a:ext>
            </a:extLst>
          </p:cNvPr>
          <p:cNvCxnSpPr>
            <a:cxnSpLocks/>
          </p:cNvCxnSpPr>
          <p:nvPr/>
        </p:nvCxnSpPr>
        <p:spPr>
          <a:xfrm>
            <a:off x="-8254014" y="3110461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กล่องข้อความ 12">
            <a:extLst>
              <a:ext uri="{FF2B5EF4-FFF2-40B4-BE49-F238E27FC236}">
                <a16:creationId xmlns:a16="http://schemas.microsoft.com/office/drawing/2014/main" id="{F80AEF8A-26EF-B26F-0341-CF70C8AA1B63}"/>
              </a:ext>
            </a:extLst>
          </p:cNvPr>
          <p:cNvSpPr txBox="1"/>
          <p:nvPr/>
        </p:nvSpPr>
        <p:spPr>
          <a:xfrm>
            <a:off x="-1641609" y="1778120"/>
            <a:ext cx="12983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latin typeface="Siracha"/>
              </a:rPr>
              <a:t>old V.0</a:t>
            </a:r>
            <a:endParaRPr lang="th-TH" sz="2800">
              <a:latin typeface="Siracha"/>
            </a:endParaRPr>
          </a:p>
        </p:txBody>
      </p:sp>
      <p:sp>
        <p:nvSpPr>
          <p:cNvPr id="46" name="กล่องข้อความ 12">
            <a:extLst>
              <a:ext uri="{FF2B5EF4-FFF2-40B4-BE49-F238E27FC236}">
                <a16:creationId xmlns:a16="http://schemas.microsoft.com/office/drawing/2014/main" id="{E07725DC-BBDE-E0BF-8A1A-C13E40ADD483}"/>
              </a:ext>
            </a:extLst>
          </p:cNvPr>
          <p:cNvSpPr txBox="1"/>
          <p:nvPr/>
        </p:nvSpPr>
        <p:spPr>
          <a:xfrm>
            <a:off x="8633626" y="1689571"/>
            <a:ext cx="14531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latin typeface="Siracha"/>
              </a:rPr>
              <a:t>new v.1</a:t>
            </a:r>
            <a:endParaRPr lang="th-TH" sz="2800">
              <a:latin typeface="Siracha"/>
            </a:endParaRPr>
          </a:p>
        </p:txBody>
      </p:sp>
      <p:sp>
        <p:nvSpPr>
          <p:cNvPr id="77" name="กล่องข้อความ 12">
            <a:extLst>
              <a:ext uri="{FF2B5EF4-FFF2-40B4-BE49-F238E27FC236}">
                <a16:creationId xmlns:a16="http://schemas.microsoft.com/office/drawing/2014/main" id="{A6C48CFB-27A0-62EE-A38A-9A5D4591B18B}"/>
              </a:ext>
            </a:extLst>
          </p:cNvPr>
          <p:cNvSpPr txBox="1"/>
          <p:nvPr/>
        </p:nvSpPr>
        <p:spPr>
          <a:xfrm>
            <a:off x="1652095" y="1978175"/>
            <a:ext cx="16762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latin typeface="Siracha"/>
              </a:rPr>
              <a:t>main.py</a:t>
            </a:r>
            <a:endParaRPr lang="th-TH" sz="2800">
              <a:latin typeface="Siracha"/>
            </a:endParaRPr>
          </a:p>
        </p:txBody>
      </p:sp>
      <p:cxnSp>
        <p:nvCxnSpPr>
          <p:cNvPr id="102" name="ตัวเชื่อมต่อ: หักมุม 4">
            <a:extLst>
              <a:ext uri="{FF2B5EF4-FFF2-40B4-BE49-F238E27FC236}">
                <a16:creationId xmlns:a16="http://schemas.microsoft.com/office/drawing/2014/main" id="{0C37BD4E-9341-36A0-8CEC-6936431B3CF3}"/>
              </a:ext>
            </a:extLst>
          </p:cNvPr>
          <p:cNvCxnSpPr>
            <a:cxnSpLocks/>
          </p:cNvCxnSpPr>
          <p:nvPr/>
        </p:nvCxnSpPr>
        <p:spPr>
          <a:xfrm>
            <a:off x="-8254014" y="3753992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ตัวเชื่อมต่อ: หักมุม 4">
            <a:extLst>
              <a:ext uri="{FF2B5EF4-FFF2-40B4-BE49-F238E27FC236}">
                <a16:creationId xmlns:a16="http://schemas.microsoft.com/office/drawing/2014/main" id="{E6EA423F-289C-2CFD-86B1-A953F930FD2A}"/>
              </a:ext>
            </a:extLst>
          </p:cNvPr>
          <p:cNvCxnSpPr>
            <a:cxnSpLocks/>
          </p:cNvCxnSpPr>
          <p:nvPr/>
        </p:nvCxnSpPr>
        <p:spPr>
          <a:xfrm>
            <a:off x="-8254014" y="4376651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ตัวเชื่อมต่อ: หักมุม 4">
            <a:extLst>
              <a:ext uri="{FF2B5EF4-FFF2-40B4-BE49-F238E27FC236}">
                <a16:creationId xmlns:a16="http://schemas.microsoft.com/office/drawing/2014/main" id="{A70A3170-6BF1-9B48-96AF-0CA11F55F505}"/>
              </a:ext>
            </a:extLst>
          </p:cNvPr>
          <p:cNvCxnSpPr>
            <a:cxnSpLocks/>
          </p:cNvCxnSpPr>
          <p:nvPr/>
        </p:nvCxnSpPr>
        <p:spPr>
          <a:xfrm>
            <a:off x="-8254014" y="5009072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ตัวเชื่อมต่อ: หักมุม 4">
            <a:extLst>
              <a:ext uri="{FF2B5EF4-FFF2-40B4-BE49-F238E27FC236}">
                <a16:creationId xmlns:a16="http://schemas.microsoft.com/office/drawing/2014/main" id="{57133304-8057-3F3E-4724-553D918F20E7}"/>
              </a:ext>
            </a:extLst>
          </p:cNvPr>
          <p:cNvCxnSpPr>
            <a:cxnSpLocks/>
          </p:cNvCxnSpPr>
          <p:nvPr/>
        </p:nvCxnSpPr>
        <p:spPr>
          <a:xfrm>
            <a:off x="-8254014" y="2467583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กล่องข้อความ 7">
            <a:extLst>
              <a:ext uri="{FF2B5EF4-FFF2-40B4-BE49-F238E27FC236}">
                <a16:creationId xmlns:a16="http://schemas.microsoft.com/office/drawing/2014/main" id="{301C8891-2D5C-89BB-D521-ED682B1BECCC}"/>
              </a:ext>
            </a:extLst>
          </p:cNvPr>
          <p:cNvSpPr txBox="1"/>
          <p:nvPr/>
        </p:nvSpPr>
        <p:spPr>
          <a:xfrm>
            <a:off x="2345649" y="2618375"/>
            <a:ext cx="17961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latin typeface="Siracha"/>
              </a:rPr>
              <a:t>main()</a:t>
            </a:r>
            <a:endParaRPr lang="th-TH" sz="2800">
              <a:latin typeface="Siracha"/>
            </a:endParaRPr>
          </a:p>
        </p:txBody>
      </p:sp>
      <p:sp>
        <p:nvSpPr>
          <p:cNvPr id="110" name="กล่องข้อความ 14">
            <a:extLst>
              <a:ext uri="{FF2B5EF4-FFF2-40B4-BE49-F238E27FC236}">
                <a16:creationId xmlns:a16="http://schemas.microsoft.com/office/drawing/2014/main" id="{6E8FB8AD-F072-A01A-CEF4-D3FB269602F7}"/>
              </a:ext>
            </a:extLst>
          </p:cNvPr>
          <p:cNvSpPr txBox="1"/>
          <p:nvPr/>
        </p:nvSpPr>
        <p:spPr>
          <a:xfrm>
            <a:off x="2345646" y="3240396"/>
            <a:ext cx="27402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800" err="1">
                <a:latin typeface="Siracha"/>
                <a:cs typeface="+mj-cs"/>
              </a:rPr>
              <a:t>argparserLocal</a:t>
            </a:r>
            <a:r>
              <a:rPr lang="en-US" sz="2800">
                <a:latin typeface="Siracha"/>
                <a:cs typeface="+mj-cs"/>
              </a:rPr>
              <a:t>()</a:t>
            </a:r>
            <a:endParaRPr lang="th-TH" sz="3600"/>
          </a:p>
        </p:txBody>
      </p:sp>
      <p:sp>
        <p:nvSpPr>
          <p:cNvPr id="111" name="กล่องข้อความ 27">
            <a:extLst>
              <a:ext uri="{FF2B5EF4-FFF2-40B4-BE49-F238E27FC236}">
                <a16:creationId xmlns:a16="http://schemas.microsoft.com/office/drawing/2014/main" id="{CDDCBE19-C96C-BFEE-471F-2EB3B6DDDF0C}"/>
              </a:ext>
            </a:extLst>
          </p:cNvPr>
          <p:cNvSpPr txBox="1"/>
          <p:nvPr/>
        </p:nvSpPr>
        <p:spPr>
          <a:xfrm>
            <a:off x="2345645" y="3885788"/>
            <a:ext cx="24328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err="1">
                <a:solidFill>
                  <a:schemeClr val="bg2"/>
                </a:solidFill>
                <a:latin typeface="Siracha"/>
              </a:rPr>
              <a:t>get_data</a:t>
            </a:r>
            <a:r>
              <a:rPr lang="en-US" sz="2800">
                <a:solidFill>
                  <a:schemeClr val="bg2"/>
                </a:solidFill>
                <a:latin typeface="Siracha"/>
              </a:rPr>
              <a:t>()</a:t>
            </a:r>
            <a:endParaRPr lang="th-TH" sz="2800">
              <a:solidFill>
                <a:schemeClr val="bg2"/>
              </a:solidFill>
              <a:latin typeface="Siracha"/>
            </a:endParaRPr>
          </a:p>
        </p:txBody>
      </p:sp>
      <p:sp>
        <p:nvSpPr>
          <p:cNvPr id="112" name="กล่องข้อความ 30">
            <a:extLst>
              <a:ext uri="{FF2B5EF4-FFF2-40B4-BE49-F238E27FC236}">
                <a16:creationId xmlns:a16="http://schemas.microsoft.com/office/drawing/2014/main" id="{6CB06766-0289-5391-C79C-166908111401}"/>
              </a:ext>
            </a:extLst>
          </p:cNvPr>
          <p:cNvSpPr txBox="1"/>
          <p:nvPr/>
        </p:nvSpPr>
        <p:spPr>
          <a:xfrm>
            <a:off x="2345644" y="4485681"/>
            <a:ext cx="29192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err="1">
                <a:solidFill>
                  <a:schemeClr val="bg2"/>
                </a:solidFill>
                <a:latin typeface="Siracha"/>
              </a:rPr>
              <a:t>option_barcode</a:t>
            </a:r>
            <a:r>
              <a:rPr lang="en-US" sz="2800">
                <a:solidFill>
                  <a:schemeClr val="bg2"/>
                </a:solidFill>
                <a:latin typeface="Siracha"/>
              </a:rPr>
              <a:t>()</a:t>
            </a:r>
            <a:endParaRPr lang="th-TH" sz="2800">
              <a:solidFill>
                <a:schemeClr val="bg2"/>
              </a:solidFill>
              <a:latin typeface="Siracha"/>
            </a:endParaRPr>
          </a:p>
        </p:txBody>
      </p:sp>
      <p:sp>
        <p:nvSpPr>
          <p:cNvPr id="113" name="กล่องข้อความ 32">
            <a:extLst>
              <a:ext uri="{FF2B5EF4-FFF2-40B4-BE49-F238E27FC236}">
                <a16:creationId xmlns:a16="http://schemas.microsoft.com/office/drawing/2014/main" id="{2C1359FC-3D7E-A967-3048-17C362A565B2}"/>
              </a:ext>
            </a:extLst>
          </p:cNvPr>
          <p:cNvSpPr txBox="1"/>
          <p:nvPr/>
        </p:nvSpPr>
        <p:spPr>
          <a:xfrm>
            <a:off x="2345645" y="5102945"/>
            <a:ext cx="11713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strike="sngStrike">
                <a:solidFill>
                  <a:schemeClr val="tx2">
                    <a:lumMod val="65000"/>
                  </a:schemeClr>
                </a:solidFill>
                <a:latin typeface="Siracha"/>
              </a:rPr>
              <a:t>table()</a:t>
            </a:r>
            <a:endParaRPr lang="th-TH" sz="2800" strike="sngStrike">
              <a:solidFill>
                <a:schemeClr val="tx2">
                  <a:lumMod val="65000"/>
                </a:schemeClr>
              </a:solidFill>
              <a:latin typeface="Siracha"/>
            </a:endParaRPr>
          </a:p>
        </p:txBody>
      </p:sp>
      <p:cxnSp>
        <p:nvCxnSpPr>
          <p:cNvPr id="114" name="ตัวเชื่อมต่อ: หักมุม 4">
            <a:extLst>
              <a:ext uri="{FF2B5EF4-FFF2-40B4-BE49-F238E27FC236}">
                <a16:creationId xmlns:a16="http://schemas.microsoft.com/office/drawing/2014/main" id="{76E58011-5732-5AC7-0A59-F493662928CF}"/>
              </a:ext>
            </a:extLst>
          </p:cNvPr>
          <p:cNvCxnSpPr>
            <a:cxnSpLocks/>
          </p:cNvCxnSpPr>
          <p:nvPr/>
        </p:nvCxnSpPr>
        <p:spPr>
          <a:xfrm>
            <a:off x="1969731" y="3117536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ตัวเชื่อมต่อ: หักมุม 4">
            <a:extLst>
              <a:ext uri="{FF2B5EF4-FFF2-40B4-BE49-F238E27FC236}">
                <a16:creationId xmlns:a16="http://schemas.microsoft.com/office/drawing/2014/main" id="{7222CA41-365A-9B7B-E406-A03571CD0C9A}"/>
              </a:ext>
            </a:extLst>
          </p:cNvPr>
          <p:cNvCxnSpPr>
            <a:cxnSpLocks/>
          </p:cNvCxnSpPr>
          <p:nvPr/>
        </p:nvCxnSpPr>
        <p:spPr>
          <a:xfrm>
            <a:off x="1969731" y="3761067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ตัวเชื่อมต่อ: หักมุม 4">
            <a:extLst>
              <a:ext uri="{FF2B5EF4-FFF2-40B4-BE49-F238E27FC236}">
                <a16:creationId xmlns:a16="http://schemas.microsoft.com/office/drawing/2014/main" id="{C9B9F926-94E7-B4A7-6B63-5397A6D70A66}"/>
              </a:ext>
            </a:extLst>
          </p:cNvPr>
          <p:cNvCxnSpPr>
            <a:cxnSpLocks/>
          </p:cNvCxnSpPr>
          <p:nvPr/>
        </p:nvCxnSpPr>
        <p:spPr>
          <a:xfrm>
            <a:off x="1969731" y="4383726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ตัวเชื่อมต่อ: หักมุม 4">
            <a:extLst>
              <a:ext uri="{FF2B5EF4-FFF2-40B4-BE49-F238E27FC236}">
                <a16:creationId xmlns:a16="http://schemas.microsoft.com/office/drawing/2014/main" id="{4AF7FC3C-49E6-0C09-9B12-C172979194A9}"/>
              </a:ext>
            </a:extLst>
          </p:cNvPr>
          <p:cNvCxnSpPr>
            <a:cxnSpLocks/>
          </p:cNvCxnSpPr>
          <p:nvPr/>
        </p:nvCxnSpPr>
        <p:spPr>
          <a:xfrm>
            <a:off x="1969731" y="5016147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ตัวเชื่อมต่อ: หักมุม 4">
            <a:extLst>
              <a:ext uri="{FF2B5EF4-FFF2-40B4-BE49-F238E27FC236}">
                <a16:creationId xmlns:a16="http://schemas.microsoft.com/office/drawing/2014/main" id="{2C3FAC32-38ED-0BD5-F3C5-E63A6D739FA0}"/>
              </a:ext>
            </a:extLst>
          </p:cNvPr>
          <p:cNvCxnSpPr>
            <a:cxnSpLocks/>
          </p:cNvCxnSpPr>
          <p:nvPr/>
        </p:nvCxnSpPr>
        <p:spPr>
          <a:xfrm>
            <a:off x="1969731" y="2474658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กล่องข้อความ 7">
            <a:extLst>
              <a:ext uri="{FF2B5EF4-FFF2-40B4-BE49-F238E27FC236}">
                <a16:creationId xmlns:a16="http://schemas.microsoft.com/office/drawing/2014/main" id="{BB2C2B9F-6ACB-FCEB-88E9-1B35B948883B}"/>
              </a:ext>
            </a:extLst>
          </p:cNvPr>
          <p:cNvSpPr txBox="1"/>
          <p:nvPr/>
        </p:nvSpPr>
        <p:spPr>
          <a:xfrm>
            <a:off x="6066891" y="2620746"/>
            <a:ext cx="23127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err="1">
                <a:solidFill>
                  <a:schemeClr val="bg2"/>
                </a:solidFill>
                <a:latin typeface="Siracha"/>
              </a:rPr>
              <a:t>read_zipfile</a:t>
            </a:r>
            <a:r>
              <a:rPr lang="en-US" sz="2800">
                <a:solidFill>
                  <a:schemeClr val="bg2"/>
                </a:solidFill>
                <a:latin typeface="Siracha"/>
              </a:rPr>
              <a:t>()</a:t>
            </a:r>
            <a:endParaRPr lang="th-TH" sz="2800">
              <a:solidFill>
                <a:schemeClr val="bg2"/>
              </a:solidFill>
              <a:latin typeface="Siracha"/>
            </a:endParaRPr>
          </a:p>
        </p:txBody>
      </p:sp>
      <p:sp>
        <p:nvSpPr>
          <p:cNvPr id="120" name="กล่องข้อความ 14">
            <a:extLst>
              <a:ext uri="{FF2B5EF4-FFF2-40B4-BE49-F238E27FC236}">
                <a16:creationId xmlns:a16="http://schemas.microsoft.com/office/drawing/2014/main" id="{3A61E555-26E1-7FBE-CBEE-EF05685B170A}"/>
              </a:ext>
            </a:extLst>
          </p:cNvPr>
          <p:cNvSpPr txBox="1"/>
          <p:nvPr/>
        </p:nvSpPr>
        <p:spPr>
          <a:xfrm>
            <a:off x="6066888" y="3242767"/>
            <a:ext cx="21109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800" err="1">
                <a:solidFill>
                  <a:schemeClr val="bg2"/>
                </a:solidFill>
                <a:latin typeface="Siracha"/>
                <a:cs typeface="+mj-cs"/>
              </a:rPr>
              <a:t>read_file</a:t>
            </a:r>
            <a:r>
              <a:rPr lang="en-US" sz="2800">
                <a:solidFill>
                  <a:schemeClr val="bg2"/>
                </a:solidFill>
                <a:latin typeface="Siracha"/>
                <a:cs typeface="+mj-cs"/>
              </a:rPr>
              <a:t>()</a:t>
            </a:r>
            <a:endParaRPr lang="th-TH" sz="3600">
              <a:solidFill>
                <a:schemeClr val="bg2"/>
              </a:solidFill>
            </a:endParaRPr>
          </a:p>
        </p:txBody>
      </p:sp>
      <p:sp>
        <p:nvSpPr>
          <p:cNvPr id="121" name="กล่องข้อความ 27">
            <a:extLst>
              <a:ext uri="{FF2B5EF4-FFF2-40B4-BE49-F238E27FC236}">
                <a16:creationId xmlns:a16="http://schemas.microsoft.com/office/drawing/2014/main" id="{09AAFFB0-5E6E-4DB2-20C7-32D0D85642FC}"/>
              </a:ext>
            </a:extLst>
          </p:cNvPr>
          <p:cNvSpPr txBox="1"/>
          <p:nvPr/>
        </p:nvSpPr>
        <p:spPr>
          <a:xfrm>
            <a:off x="13642039" y="3888159"/>
            <a:ext cx="18047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latin typeface="Siracha"/>
              </a:rPr>
              <a:t>line1()</a:t>
            </a:r>
            <a:endParaRPr lang="th-TH" sz="2800">
              <a:latin typeface="Siracha"/>
            </a:endParaRPr>
          </a:p>
        </p:txBody>
      </p:sp>
      <p:sp>
        <p:nvSpPr>
          <p:cNvPr id="122" name="กล่องข้อความ 30">
            <a:extLst>
              <a:ext uri="{FF2B5EF4-FFF2-40B4-BE49-F238E27FC236}">
                <a16:creationId xmlns:a16="http://schemas.microsoft.com/office/drawing/2014/main" id="{7DAACB45-43F2-985E-E533-CC08A3F5DEE1}"/>
              </a:ext>
            </a:extLst>
          </p:cNvPr>
          <p:cNvSpPr txBox="1"/>
          <p:nvPr/>
        </p:nvSpPr>
        <p:spPr>
          <a:xfrm>
            <a:off x="13642038" y="4488052"/>
            <a:ext cx="19162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latin typeface="Siracha"/>
              </a:rPr>
              <a:t>line4()</a:t>
            </a:r>
            <a:endParaRPr lang="th-TH" sz="2800">
              <a:latin typeface="Siracha"/>
            </a:endParaRPr>
          </a:p>
        </p:txBody>
      </p:sp>
      <p:cxnSp>
        <p:nvCxnSpPr>
          <p:cNvPr id="123" name="ตัวเชื่อมต่อ: หักมุม 4">
            <a:extLst>
              <a:ext uri="{FF2B5EF4-FFF2-40B4-BE49-F238E27FC236}">
                <a16:creationId xmlns:a16="http://schemas.microsoft.com/office/drawing/2014/main" id="{015C4D0C-B86D-C160-2511-A185A4EF668B}"/>
              </a:ext>
            </a:extLst>
          </p:cNvPr>
          <p:cNvCxnSpPr>
            <a:cxnSpLocks/>
          </p:cNvCxnSpPr>
          <p:nvPr/>
        </p:nvCxnSpPr>
        <p:spPr>
          <a:xfrm>
            <a:off x="5690973" y="3119907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ตัวเชื่อมต่อ: หักมุม 4">
            <a:extLst>
              <a:ext uri="{FF2B5EF4-FFF2-40B4-BE49-F238E27FC236}">
                <a16:creationId xmlns:a16="http://schemas.microsoft.com/office/drawing/2014/main" id="{65449F5E-CECB-EDDA-B858-01D7DE203B9C}"/>
              </a:ext>
            </a:extLst>
          </p:cNvPr>
          <p:cNvCxnSpPr>
            <a:cxnSpLocks/>
          </p:cNvCxnSpPr>
          <p:nvPr/>
        </p:nvCxnSpPr>
        <p:spPr>
          <a:xfrm>
            <a:off x="13266125" y="3763438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ตัวเชื่อมต่อ: หักมุม 4">
            <a:extLst>
              <a:ext uri="{FF2B5EF4-FFF2-40B4-BE49-F238E27FC236}">
                <a16:creationId xmlns:a16="http://schemas.microsoft.com/office/drawing/2014/main" id="{4E260E9E-A23F-B6A6-98A8-1E88B8932B8C}"/>
              </a:ext>
            </a:extLst>
          </p:cNvPr>
          <p:cNvCxnSpPr>
            <a:cxnSpLocks/>
          </p:cNvCxnSpPr>
          <p:nvPr/>
        </p:nvCxnSpPr>
        <p:spPr>
          <a:xfrm>
            <a:off x="13266125" y="4386097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ตัวเชื่อมต่อ: หักมุม 4">
            <a:extLst>
              <a:ext uri="{FF2B5EF4-FFF2-40B4-BE49-F238E27FC236}">
                <a16:creationId xmlns:a16="http://schemas.microsoft.com/office/drawing/2014/main" id="{EBB55DA7-2347-10DC-2B90-1902E7A1D907}"/>
              </a:ext>
            </a:extLst>
          </p:cNvPr>
          <p:cNvCxnSpPr>
            <a:cxnSpLocks/>
          </p:cNvCxnSpPr>
          <p:nvPr/>
        </p:nvCxnSpPr>
        <p:spPr>
          <a:xfrm>
            <a:off x="5690973" y="2477029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กล่องข้อความ 30">
            <a:extLst>
              <a:ext uri="{FF2B5EF4-FFF2-40B4-BE49-F238E27FC236}">
                <a16:creationId xmlns:a16="http://schemas.microsoft.com/office/drawing/2014/main" id="{976E8D73-FF58-A05F-41B7-C6E5AC09FD21}"/>
              </a:ext>
            </a:extLst>
          </p:cNvPr>
          <p:cNvSpPr txBox="1"/>
          <p:nvPr/>
        </p:nvSpPr>
        <p:spPr>
          <a:xfrm>
            <a:off x="13642039" y="5108340"/>
            <a:ext cx="22464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err="1">
                <a:latin typeface="Siracha"/>
              </a:rPr>
              <a:t>status_read</a:t>
            </a:r>
            <a:r>
              <a:rPr lang="en-US" sz="2800">
                <a:latin typeface="Siracha"/>
              </a:rPr>
              <a:t>()</a:t>
            </a:r>
            <a:endParaRPr lang="th-TH" sz="2800">
              <a:latin typeface="Siracha"/>
            </a:endParaRPr>
          </a:p>
        </p:txBody>
      </p:sp>
      <p:cxnSp>
        <p:nvCxnSpPr>
          <p:cNvPr id="128" name="ตัวเชื่อมต่อ: หักมุม 4">
            <a:extLst>
              <a:ext uri="{FF2B5EF4-FFF2-40B4-BE49-F238E27FC236}">
                <a16:creationId xmlns:a16="http://schemas.microsoft.com/office/drawing/2014/main" id="{45CEC615-B0B7-7F12-244C-98872D274A0C}"/>
              </a:ext>
            </a:extLst>
          </p:cNvPr>
          <p:cNvCxnSpPr>
            <a:cxnSpLocks/>
          </p:cNvCxnSpPr>
          <p:nvPr/>
        </p:nvCxnSpPr>
        <p:spPr>
          <a:xfrm>
            <a:off x="13266125" y="5006385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1">
            <a:extLst>
              <a:ext uri="{FF2B5EF4-FFF2-40B4-BE49-F238E27FC236}">
                <a16:creationId xmlns:a16="http://schemas.microsoft.com/office/drawing/2014/main" id="{46DF7D3F-5E4C-8BB9-F6DE-B9CA6401207B}"/>
              </a:ext>
            </a:extLst>
          </p:cNvPr>
          <p:cNvSpPr txBox="1">
            <a:spLocks/>
          </p:cNvSpPr>
          <p:nvPr/>
        </p:nvSpPr>
        <p:spPr>
          <a:xfrm>
            <a:off x="3843574" y="920191"/>
            <a:ext cx="2252426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9pPr>
          </a:lstStyle>
          <a:p>
            <a:r>
              <a:rPr lang="en-US" sz="2800" b="0">
                <a:solidFill>
                  <a:schemeClr val="bg1">
                    <a:lumMod val="50000"/>
                  </a:schemeClr>
                </a:solidFill>
                <a:latin typeface="+mj-lt"/>
              </a:rPr>
              <a:t>(Fern)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E0E39C1-B5E0-43EF-AC19-A5CFD87040AE}"/>
              </a:ext>
            </a:extLst>
          </p:cNvPr>
          <p:cNvSpPr txBox="1"/>
          <p:nvPr/>
        </p:nvSpPr>
        <p:spPr>
          <a:xfrm>
            <a:off x="8043610" y="2617261"/>
            <a:ext cx="269693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>
                <a:solidFill>
                  <a:schemeClr val="bg2"/>
                </a:solidFill>
              </a:rPr>
              <a:t>: read compressed FASTQ file by </a:t>
            </a:r>
            <a:r>
              <a:rPr lang="en-US" err="1">
                <a:solidFill>
                  <a:schemeClr val="bg2"/>
                </a:solidFill>
              </a:rPr>
              <a:t>gzip</a:t>
            </a:r>
            <a:r>
              <a:rPr lang="en-US">
                <a:solidFill>
                  <a:schemeClr val="bg2"/>
                </a:solidFill>
              </a:rPr>
              <a:t>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E03551D-70BA-7BBD-4826-CA16B066C0F4}"/>
              </a:ext>
            </a:extLst>
          </p:cNvPr>
          <p:cNvSpPr txBox="1"/>
          <p:nvPr/>
        </p:nvSpPr>
        <p:spPr>
          <a:xfrm>
            <a:off x="7711686" y="3363787"/>
            <a:ext cx="269693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>
                <a:solidFill>
                  <a:schemeClr val="bg2"/>
                </a:solidFill>
              </a:rPr>
              <a:t>: read FASTQ file.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7559E3B-EE22-B1CD-1B77-A3E8770956DE}"/>
              </a:ext>
            </a:extLst>
          </p:cNvPr>
          <p:cNvSpPr txBox="1"/>
          <p:nvPr/>
        </p:nvSpPr>
        <p:spPr>
          <a:xfrm>
            <a:off x="3937993" y="3993509"/>
            <a:ext cx="243286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>
                <a:solidFill>
                  <a:schemeClr val="bg2"/>
                </a:solidFill>
              </a:rPr>
              <a:t>: select function to read file.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FFE1176-4FBF-A260-06C1-FAFDBD5BAA8B}"/>
              </a:ext>
            </a:extLst>
          </p:cNvPr>
          <p:cNvSpPr txBox="1"/>
          <p:nvPr/>
        </p:nvSpPr>
        <p:spPr>
          <a:xfrm>
            <a:off x="14697538" y="4008435"/>
            <a:ext cx="269693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: collect barcode and ID.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D5478F5-76B9-80CF-F3C9-1088F3A5D208}"/>
              </a:ext>
            </a:extLst>
          </p:cNvPr>
          <p:cNvSpPr txBox="1"/>
          <p:nvPr/>
        </p:nvSpPr>
        <p:spPr>
          <a:xfrm>
            <a:off x="14697537" y="4613644"/>
            <a:ext cx="351587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: select function from q_stat.py to work with line 4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1AE3C8F-6132-DA8B-3CF1-8E4EAB96F831}"/>
              </a:ext>
            </a:extLst>
          </p:cNvPr>
          <p:cNvSpPr txBox="1"/>
          <p:nvPr/>
        </p:nvSpPr>
        <p:spPr>
          <a:xfrm>
            <a:off x="15702490" y="5258476"/>
            <a:ext cx="269693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: summary status of each read.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7FAEEC2-E8C5-B5ED-3057-C4946E1F1D57}"/>
              </a:ext>
            </a:extLst>
          </p:cNvPr>
          <p:cNvSpPr txBox="1"/>
          <p:nvPr/>
        </p:nvSpPr>
        <p:spPr>
          <a:xfrm>
            <a:off x="5025134" y="4628175"/>
            <a:ext cx="4300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>
                <a:solidFill>
                  <a:schemeClr val="bg2"/>
                </a:solidFill>
              </a:rPr>
              <a:t>: collect data for each barcode.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C447717-4C00-6049-8551-127F45438081}"/>
              </a:ext>
            </a:extLst>
          </p:cNvPr>
          <p:cNvSpPr txBox="1"/>
          <p:nvPr/>
        </p:nvSpPr>
        <p:spPr>
          <a:xfrm>
            <a:off x="-7786318" y="2101285"/>
            <a:ext cx="53292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>
                <a:latin typeface="Siracha"/>
              </a:rPr>
              <a:t>: main code for running the program</a:t>
            </a:r>
            <a:endParaRPr lang="en-US" sz="2000">
              <a:latin typeface="Siracha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0924E45-4525-3667-2A38-92597BDA6DCA}"/>
              </a:ext>
            </a:extLst>
          </p:cNvPr>
          <p:cNvSpPr txBox="1"/>
          <p:nvPr/>
        </p:nvSpPr>
        <p:spPr>
          <a:xfrm>
            <a:off x="-5855112" y="2772977"/>
            <a:ext cx="53292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>
                <a:latin typeface="Siracha"/>
                <a:cs typeface="+mn-cs"/>
              </a:rPr>
              <a:t>: main function for running the program </a:t>
            </a:r>
            <a:endParaRPr lang="en-US" sz="2000">
              <a:latin typeface="Siracha"/>
              <a:cs typeface="+mn-cs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589109E-6091-35CD-FCEA-F5738D5226C7}"/>
              </a:ext>
            </a:extLst>
          </p:cNvPr>
          <p:cNvSpPr txBox="1"/>
          <p:nvPr/>
        </p:nvSpPr>
        <p:spPr>
          <a:xfrm>
            <a:off x="-5855114" y="3381718"/>
            <a:ext cx="53292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>
                <a:latin typeface="Siracha"/>
                <a:cs typeface="+mn-cs"/>
              </a:rPr>
              <a:t>: </a:t>
            </a:r>
            <a:r>
              <a:rPr lang="en-US" sz="2000">
                <a:latin typeface="Siracha"/>
                <a:cs typeface="+mn-cs"/>
              </a:rPr>
              <a:t>use for handling command-line argument.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AB8E06A-83E1-F2A1-D0C2-07CB0CEB7C24}"/>
              </a:ext>
            </a:extLst>
          </p:cNvPr>
          <p:cNvSpPr txBox="1"/>
          <p:nvPr/>
        </p:nvSpPr>
        <p:spPr>
          <a:xfrm>
            <a:off x="-5855113" y="4047078"/>
            <a:ext cx="53292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>
                <a:latin typeface="+mn-lt"/>
                <a:cs typeface="+mn-cs"/>
              </a:rPr>
              <a:t>: </a:t>
            </a:r>
            <a:r>
              <a:rPr lang="en-US" sz="2000">
                <a:latin typeface="Siracha"/>
                <a:cs typeface="+mj-cs"/>
              </a:rPr>
              <a:t>read the FASTQ file.</a:t>
            </a:r>
            <a:endParaRPr lang="en-US" sz="2000">
              <a:latin typeface="+mn-lt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012189E-9945-E56B-6CEF-B488A81A4579}"/>
              </a:ext>
            </a:extLst>
          </p:cNvPr>
          <p:cNvSpPr txBox="1"/>
          <p:nvPr/>
        </p:nvSpPr>
        <p:spPr>
          <a:xfrm>
            <a:off x="-5855113" y="4663302"/>
            <a:ext cx="53292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00000"/>
              </a:lnSpc>
              <a:spcAft>
                <a:spcPts val="600"/>
              </a:spcAft>
            </a:pPr>
            <a:r>
              <a:rPr lang="en-GB" sz="2000">
                <a:latin typeface="+mn-lt"/>
                <a:cs typeface="+mn-cs"/>
              </a:rPr>
              <a:t>: </a:t>
            </a:r>
            <a:r>
              <a:rPr lang="en-US" sz="2000">
                <a:latin typeface="Siracha"/>
              </a:rPr>
              <a:t>group the reads by barcode.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3CDF59D-BE09-215C-DDD4-B3C633D9A9CF}"/>
              </a:ext>
            </a:extLst>
          </p:cNvPr>
          <p:cNvSpPr txBox="1"/>
          <p:nvPr/>
        </p:nvSpPr>
        <p:spPr>
          <a:xfrm>
            <a:off x="-5855114" y="5279526"/>
            <a:ext cx="53292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>
                <a:latin typeface="+mn-lt"/>
                <a:cs typeface="+mn-cs"/>
              </a:rPr>
              <a:t>: </a:t>
            </a:r>
            <a:r>
              <a:rPr lang="en-GB" sz="2000">
                <a:latin typeface="Siracha"/>
              </a:rPr>
              <a:t>display statistics outcomes in a table format</a:t>
            </a:r>
            <a:r>
              <a:rPr lang="en-US" sz="2000">
                <a:latin typeface="Siracha"/>
                <a:cs typeface="+mj-cs"/>
              </a:rPr>
              <a:t>.</a:t>
            </a:r>
            <a:endParaRPr lang="en-US" sz="2000">
              <a:latin typeface="+mn-lt"/>
              <a:cs typeface="+mn-cs"/>
            </a:endParaRPr>
          </a:p>
        </p:txBody>
      </p:sp>
      <p:sp>
        <p:nvSpPr>
          <p:cNvPr id="31" name="กล่องข้อความ 12">
            <a:extLst>
              <a:ext uri="{FF2B5EF4-FFF2-40B4-BE49-F238E27FC236}">
                <a16:creationId xmlns:a16="http://schemas.microsoft.com/office/drawing/2014/main" id="{65AD0D37-B176-7833-6FA3-9434461E5A47}"/>
              </a:ext>
            </a:extLst>
          </p:cNvPr>
          <p:cNvSpPr txBox="1"/>
          <p:nvPr/>
        </p:nvSpPr>
        <p:spPr>
          <a:xfrm>
            <a:off x="16324384" y="1689571"/>
            <a:ext cx="14531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latin typeface="Siracha"/>
              </a:rPr>
              <a:t>new v.2</a:t>
            </a:r>
            <a:endParaRPr lang="th-TH" sz="2800">
              <a:latin typeface="Siracha"/>
            </a:endParaRPr>
          </a:p>
        </p:txBody>
      </p:sp>
      <p:cxnSp>
        <p:nvCxnSpPr>
          <p:cNvPr id="13" name="ตัวเชื่อมต่อ: หักมุม 4">
            <a:extLst>
              <a:ext uri="{FF2B5EF4-FFF2-40B4-BE49-F238E27FC236}">
                <a16:creationId xmlns:a16="http://schemas.microsoft.com/office/drawing/2014/main" id="{86E57DF7-8A9B-1749-61BF-64D266CC1D8B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821467" y="3066164"/>
            <a:ext cx="993770" cy="603235"/>
          </a:xfrm>
          <a:prstGeom prst="bentConnector3">
            <a:avLst>
              <a:gd name="adj1" fmla="val 100114"/>
            </a:avLst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1E726BB3-E9CE-7AF7-832F-F1B960563226}"/>
              </a:ext>
            </a:extLst>
          </p:cNvPr>
          <p:cNvCxnSpPr>
            <a:cxnSpLocks/>
          </p:cNvCxnSpPr>
          <p:nvPr/>
        </p:nvCxnSpPr>
        <p:spPr>
          <a:xfrm>
            <a:off x="5013550" y="3507647"/>
            <a:ext cx="606420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25150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7" grpId="0"/>
      <p:bldP spid="21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D7F78C-A89E-F4AC-A3F8-D73E228425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26E94276-0D6C-0747-B107-F90B89617440}"/>
              </a:ext>
            </a:extLst>
          </p:cNvPr>
          <p:cNvGrpSpPr/>
          <p:nvPr/>
        </p:nvGrpSpPr>
        <p:grpSpPr>
          <a:xfrm>
            <a:off x="1506349" y="874829"/>
            <a:ext cx="8425049" cy="763500"/>
            <a:chOff x="1506349" y="874829"/>
            <a:chExt cx="8425049" cy="763500"/>
          </a:xfrm>
        </p:grpSpPr>
        <p:sp>
          <p:nvSpPr>
            <p:cNvPr id="6" name="Arrow: Pentagon 5">
              <a:extLst>
                <a:ext uri="{FF2B5EF4-FFF2-40B4-BE49-F238E27FC236}">
                  <a16:creationId xmlns:a16="http://schemas.microsoft.com/office/drawing/2014/main" id="{BAA24E88-D8D8-44A6-62C0-B65FA24B35F9}"/>
                </a:ext>
              </a:extLst>
            </p:cNvPr>
            <p:cNvSpPr/>
            <p:nvPr/>
          </p:nvSpPr>
          <p:spPr>
            <a:xfrm>
              <a:off x="1506349" y="874829"/>
              <a:ext cx="8425049" cy="763500"/>
            </a:xfrm>
            <a:prstGeom prst="homePlate">
              <a:avLst/>
            </a:prstGeom>
            <a:solidFill>
              <a:srgbClr val="E3C2FF"/>
            </a:solidFill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rgbClr r="0" g="0" b="0"/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sz="3200"/>
            </a:p>
          </p:txBody>
        </p:sp>
        <p:sp>
          <p:nvSpPr>
            <p:cNvPr id="7" name="Arrow: Pentagon 4">
              <a:extLst>
                <a:ext uri="{FF2B5EF4-FFF2-40B4-BE49-F238E27FC236}">
                  <a16:creationId xmlns:a16="http://schemas.microsoft.com/office/drawing/2014/main" id="{A04D74CE-EDB8-C3DC-BFBF-554C17BB2D88}"/>
                </a:ext>
              </a:extLst>
            </p:cNvPr>
            <p:cNvSpPr txBox="1"/>
            <p:nvPr/>
          </p:nvSpPr>
          <p:spPr>
            <a:xfrm>
              <a:off x="1506349" y="874829"/>
              <a:ext cx="7544146" cy="7635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2682" tIns="61341" rIns="30671" bIns="61341" numCol="1" spcCol="1270" anchor="ctr" anchorCtr="0">
              <a:noAutofit/>
            </a:bodyPr>
            <a:lstStyle/>
            <a:p>
              <a:pPr marL="0" lvl="0" indent="0" defTabSz="1022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200" kern="1200">
                  <a:solidFill>
                    <a:schemeClr val="bg1">
                      <a:lumMod val="50000"/>
                    </a:schemeClr>
                  </a:solidFill>
                </a:rPr>
                <a:t>Write code</a:t>
              </a:r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DFC2AC-9B0E-ADE1-AC04-C96B0ACF787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155F3F06-A413-4A1D-B8C8-3FA2510685E2}" type="slidenum">
              <a:rPr lang="th-TH" smtClean="0"/>
              <a:t>21</a:t>
            </a:fld>
            <a:endParaRPr lang="th-TH"/>
          </a:p>
        </p:txBody>
      </p:sp>
      <p:sp>
        <p:nvSpPr>
          <p:cNvPr id="12" name="สี่เหลี่ยมผืนผ้า: มุมมน 17">
            <a:extLst>
              <a:ext uri="{FF2B5EF4-FFF2-40B4-BE49-F238E27FC236}">
                <a16:creationId xmlns:a16="http://schemas.microsoft.com/office/drawing/2014/main" id="{425790A1-CE43-01D9-8A92-8B41A815C82A}"/>
              </a:ext>
            </a:extLst>
          </p:cNvPr>
          <p:cNvSpPr/>
          <p:nvPr/>
        </p:nvSpPr>
        <p:spPr>
          <a:xfrm>
            <a:off x="10185398" y="1147764"/>
            <a:ext cx="1769955" cy="636009"/>
          </a:xfrm>
          <a:prstGeom prst="roundRect">
            <a:avLst/>
          </a:prstGeom>
          <a:ln w="7620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>
                <a:solidFill>
                  <a:schemeClr val="accent1">
                    <a:lumMod val="25000"/>
                  </a:schemeClr>
                </a:solidFill>
                <a:latin typeface="Sriracha"/>
              </a:rPr>
              <a:t>Plan A+2</a:t>
            </a:r>
            <a:endParaRPr lang="th-TH" sz="2800">
              <a:solidFill>
                <a:schemeClr val="accent1">
                  <a:lumMod val="25000"/>
                </a:schemeClr>
              </a:solidFill>
              <a:latin typeface="Sriracha"/>
              <a:cs typeface="Cordia New"/>
            </a:endParaRPr>
          </a:p>
        </p:txBody>
      </p:sp>
      <p:sp>
        <p:nvSpPr>
          <p:cNvPr id="5" name="Action Button: Go Home 4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2A513E7E-9B11-8A2A-80FC-505A1900F15D}"/>
              </a:ext>
            </a:extLst>
          </p:cNvPr>
          <p:cNvSpPr/>
          <p:nvPr/>
        </p:nvSpPr>
        <p:spPr>
          <a:xfrm>
            <a:off x="1506348" y="5718478"/>
            <a:ext cx="351713" cy="351713"/>
          </a:xfrm>
          <a:prstGeom prst="actionButtonHom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กล่องข้อความ 7">
            <a:extLst>
              <a:ext uri="{FF2B5EF4-FFF2-40B4-BE49-F238E27FC236}">
                <a16:creationId xmlns:a16="http://schemas.microsoft.com/office/drawing/2014/main" id="{5BC30140-C564-F5EA-236D-F49526956373}"/>
              </a:ext>
            </a:extLst>
          </p:cNvPr>
          <p:cNvSpPr txBox="1"/>
          <p:nvPr/>
        </p:nvSpPr>
        <p:spPr>
          <a:xfrm>
            <a:off x="-7878096" y="2611300"/>
            <a:ext cx="17961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latin typeface="Siracha"/>
              </a:rPr>
              <a:t>main()</a:t>
            </a:r>
            <a:endParaRPr lang="th-TH" sz="2800">
              <a:latin typeface="Siracha"/>
            </a:endParaRPr>
          </a:p>
        </p:txBody>
      </p:sp>
      <p:sp>
        <p:nvSpPr>
          <p:cNvPr id="32" name="กล่องข้อความ 12">
            <a:extLst>
              <a:ext uri="{FF2B5EF4-FFF2-40B4-BE49-F238E27FC236}">
                <a16:creationId xmlns:a16="http://schemas.microsoft.com/office/drawing/2014/main" id="{7BA668F0-E934-CDA7-CFB2-46DDADCF4C03}"/>
              </a:ext>
            </a:extLst>
          </p:cNvPr>
          <p:cNvSpPr txBox="1"/>
          <p:nvPr/>
        </p:nvSpPr>
        <p:spPr>
          <a:xfrm>
            <a:off x="-8367067" y="1943818"/>
            <a:ext cx="16762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latin typeface="Siracha"/>
              </a:rPr>
              <a:t>main.py</a:t>
            </a:r>
            <a:endParaRPr lang="th-TH" sz="2800">
              <a:latin typeface="Siracha"/>
            </a:endParaRPr>
          </a:p>
        </p:txBody>
      </p:sp>
      <p:sp>
        <p:nvSpPr>
          <p:cNvPr id="33" name="กล่องข้อความ 14">
            <a:extLst>
              <a:ext uri="{FF2B5EF4-FFF2-40B4-BE49-F238E27FC236}">
                <a16:creationId xmlns:a16="http://schemas.microsoft.com/office/drawing/2014/main" id="{98CAB9F6-6A31-C34B-F15F-35501881F9A5}"/>
              </a:ext>
            </a:extLst>
          </p:cNvPr>
          <p:cNvSpPr txBox="1"/>
          <p:nvPr/>
        </p:nvSpPr>
        <p:spPr>
          <a:xfrm>
            <a:off x="-7878099" y="3233321"/>
            <a:ext cx="27402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800" err="1">
                <a:latin typeface="Siracha"/>
                <a:cs typeface="+mj-cs"/>
              </a:rPr>
              <a:t>argparserLocal</a:t>
            </a:r>
            <a:r>
              <a:rPr lang="en-US" sz="2800">
                <a:latin typeface="Siracha"/>
                <a:cs typeface="+mj-cs"/>
              </a:rPr>
              <a:t>()</a:t>
            </a:r>
            <a:endParaRPr lang="th-TH" sz="3600"/>
          </a:p>
        </p:txBody>
      </p:sp>
      <p:sp>
        <p:nvSpPr>
          <p:cNvPr id="34" name="กล่องข้อความ 27">
            <a:extLst>
              <a:ext uri="{FF2B5EF4-FFF2-40B4-BE49-F238E27FC236}">
                <a16:creationId xmlns:a16="http://schemas.microsoft.com/office/drawing/2014/main" id="{7F2C8312-E459-8457-7FF9-E5EFF94568C1}"/>
              </a:ext>
            </a:extLst>
          </p:cNvPr>
          <p:cNvSpPr txBox="1"/>
          <p:nvPr/>
        </p:nvSpPr>
        <p:spPr>
          <a:xfrm>
            <a:off x="-7878100" y="3878713"/>
            <a:ext cx="24328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err="1">
                <a:latin typeface="Siracha"/>
              </a:rPr>
              <a:t>get_data</a:t>
            </a:r>
            <a:r>
              <a:rPr lang="en-US" sz="2800">
                <a:latin typeface="Siracha"/>
              </a:rPr>
              <a:t>()</a:t>
            </a:r>
            <a:endParaRPr lang="th-TH" sz="2800">
              <a:latin typeface="Siracha"/>
            </a:endParaRPr>
          </a:p>
        </p:txBody>
      </p:sp>
      <p:sp>
        <p:nvSpPr>
          <p:cNvPr id="35" name="กล่องข้อความ 30">
            <a:extLst>
              <a:ext uri="{FF2B5EF4-FFF2-40B4-BE49-F238E27FC236}">
                <a16:creationId xmlns:a16="http://schemas.microsoft.com/office/drawing/2014/main" id="{58EC36D3-5636-9A06-F564-A5C2EE1405F6}"/>
              </a:ext>
            </a:extLst>
          </p:cNvPr>
          <p:cNvSpPr txBox="1"/>
          <p:nvPr/>
        </p:nvSpPr>
        <p:spPr>
          <a:xfrm>
            <a:off x="-7878101" y="4478606"/>
            <a:ext cx="29192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err="1">
                <a:latin typeface="Siracha"/>
              </a:rPr>
              <a:t>option_barcode</a:t>
            </a:r>
            <a:r>
              <a:rPr lang="en-US" sz="2800">
                <a:latin typeface="Siracha"/>
              </a:rPr>
              <a:t>()</a:t>
            </a:r>
            <a:endParaRPr lang="th-TH" sz="2800">
              <a:latin typeface="Siracha"/>
            </a:endParaRPr>
          </a:p>
        </p:txBody>
      </p:sp>
      <p:sp>
        <p:nvSpPr>
          <p:cNvPr id="36" name="กล่องข้อความ 32">
            <a:extLst>
              <a:ext uri="{FF2B5EF4-FFF2-40B4-BE49-F238E27FC236}">
                <a16:creationId xmlns:a16="http://schemas.microsoft.com/office/drawing/2014/main" id="{B4125D7D-80A5-8BCD-7870-68FBCA149119}"/>
              </a:ext>
            </a:extLst>
          </p:cNvPr>
          <p:cNvSpPr txBox="1"/>
          <p:nvPr/>
        </p:nvSpPr>
        <p:spPr>
          <a:xfrm>
            <a:off x="-7878101" y="5095870"/>
            <a:ext cx="29192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latin typeface="Siracha"/>
              </a:rPr>
              <a:t>table()</a:t>
            </a:r>
            <a:endParaRPr lang="th-TH" sz="2800">
              <a:latin typeface="Siracha"/>
            </a:endParaRPr>
          </a:p>
        </p:txBody>
      </p:sp>
      <p:cxnSp>
        <p:nvCxnSpPr>
          <p:cNvPr id="37" name="ตัวเชื่อมต่อ: หักมุม 4">
            <a:extLst>
              <a:ext uri="{FF2B5EF4-FFF2-40B4-BE49-F238E27FC236}">
                <a16:creationId xmlns:a16="http://schemas.microsoft.com/office/drawing/2014/main" id="{CAE2D1EA-A6AC-8ACA-7882-2801EFE09656}"/>
              </a:ext>
            </a:extLst>
          </p:cNvPr>
          <p:cNvCxnSpPr>
            <a:cxnSpLocks/>
          </p:cNvCxnSpPr>
          <p:nvPr/>
        </p:nvCxnSpPr>
        <p:spPr>
          <a:xfrm>
            <a:off x="-8254014" y="3110461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กล่องข้อความ 12">
            <a:extLst>
              <a:ext uri="{FF2B5EF4-FFF2-40B4-BE49-F238E27FC236}">
                <a16:creationId xmlns:a16="http://schemas.microsoft.com/office/drawing/2014/main" id="{A79541EB-F8F0-332C-5ADE-F34D26044217}"/>
              </a:ext>
            </a:extLst>
          </p:cNvPr>
          <p:cNvSpPr txBox="1"/>
          <p:nvPr/>
        </p:nvSpPr>
        <p:spPr>
          <a:xfrm>
            <a:off x="-1513997" y="1778120"/>
            <a:ext cx="11707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latin typeface="Siracha"/>
              </a:rPr>
              <a:t>old</a:t>
            </a:r>
            <a:endParaRPr lang="th-TH" sz="2800">
              <a:latin typeface="Siracha"/>
            </a:endParaRPr>
          </a:p>
        </p:txBody>
      </p:sp>
      <p:sp>
        <p:nvSpPr>
          <p:cNvPr id="46" name="กล่องข้อความ 12">
            <a:extLst>
              <a:ext uri="{FF2B5EF4-FFF2-40B4-BE49-F238E27FC236}">
                <a16:creationId xmlns:a16="http://schemas.microsoft.com/office/drawing/2014/main" id="{804E6862-9E1E-0A63-8CDC-00114AB62B4F}"/>
              </a:ext>
            </a:extLst>
          </p:cNvPr>
          <p:cNvSpPr txBox="1"/>
          <p:nvPr/>
        </p:nvSpPr>
        <p:spPr>
          <a:xfrm>
            <a:off x="8633626" y="1689571"/>
            <a:ext cx="14531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latin typeface="Siracha"/>
              </a:rPr>
              <a:t>new v.1</a:t>
            </a:r>
            <a:endParaRPr lang="th-TH" sz="2800">
              <a:latin typeface="Siracha"/>
            </a:endParaRPr>
          </a:p>
        </p:txBody>
      </p:sp>
      <p:sp>
        <p:nvSpPr>
          <p:cNvPr id="77" name="กล่องข้อความ 12">
            <a:extLst>
              <a:ext uri="{FF2B5EF4-FFF2-40B4-BE49-F238E27FC236}">
                <a16:creationId xmlns:a16="http://schemas.microsoft.com/office/drawing/2014/main" id="{81A27BF3-7C5D-0EE0-90BB-5E083E8F765F}"/>
              </a:ext>
            </a:extLst>
          </p:cNvPr>
          <p:cNvSpPr txBox="1"/>
          <p:nvPr/>
        </p:nvSpPr>
        <p:spPr>
          <a:xfrm>
            <a:off x="1652095" y="1978175"/>
            <a:ext cx="16762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latin typeface="Siracha"/>
              </a:rPr>
              <a:t>main.py</a:t>
            </a:r>
            <a:endParaRPr lang="th-TH" sz="2800">
              <a:latin typeface="Siracha"/>
            </a:endParaRPr>
          </a:p>
        </p:txBody>
      </p:sp>
      <p:cxnSp>
        <p:nvCxnSpPr>
          <p:cNvPr id="102" name="ตัวเชื่อมต่อ: หักมุม 4">
            <a:extLst>
              <a:ext uri="{FF2B5EF4-FFF2-40B4-BE49-F238E27FC236}">
                <a16:creationId xmlns:a16="http://schemas.microsoft.com/office/drawing/2014/main" id="{9B1E7060-25E2-5AA0-2793-80BAF8E5AE4F}"/>
              </a:ext>
            </a:extLst>
          </p:cNvPr>
          <p:cNvCxnSpPr>
            <a:cxnSpLocks/>
          </p:cNvCxnSpPr>
          <p:nvPr/>
        </p:nvCxnSpPr>
        <p:spPr>
          <a:xfrm>
            <a:off x="-8254014" y="3753992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ตัวเชื่อมต่อ: หักมุม 4">
            <a:extLst>
              <a:ext uri="{FF2B5EF4-FFF2-40B4-BE49-F238E27FC236}">
                <a16:creationId xmlns:a16="http://schemas.microsoft.com/office/drawing/2014/main" id="{93315BC9-BA9A-1ECD-C136-7207682CA96E}"/>
              </a:ext>
            </a:extLst>
          </p:cNvPr>
          <p:cNvCxnSpPr>
            <a:cxnSpLocks/>
          </p:cNvCxnSpPr>
          <p:nvPr/>
        </p:nvCxnSpPr>
        <p:spPr>
          <a:xfrm>
            <a:off x="-8254014" y="4376651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ตัวเชื่อมต่อ: หักมุม 4">
            <a:extLst>
              <a:ext uri="{FF2B5EF4-FFF2-40B4-BE49-F238E27FC236}">
                <a16:creationId xmlns:a16="http://schemas.microsoft.com/office/drawing/2014/main" id="{191BB986-FC8C-5F6E-6258-47ED75C52AB8}"/>
              </a:ext>
            </a:extLst>
          </p:cNvPr>
          <p:cNvCxnSpPr>
            <a:cxnSpLocks/>
          </p:cNvCxnSpPr>
          <p:nvPr/>
        </p:nvCxnSpPr>
        <p:spPr>
          <a:xfrm>
            <a:off x="-8254014" y="5009072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ตัวเชื่อมต่อ: หักมุม 4">
            <a:extLst>
              <a:ext uri="{FF2B5EF4-FFF2-40B4-BE49-F238E27FC236}">
                <a16:creationId xmlns:a16="http://schemas.microsoft.com/office/drawing/2014/main" id="{B3360E10-1329-D753-B463-E322F2EDE913}"/>
              </a:ext>
            </a:extLst>
          </p:cNvPr>
          <p:cNvCxnSpPr>
            <a:cxnSpLocks/>
          </p:cNvCxnSpPr>
          <p:nvPr/>
        </p:nvCxnSpPr>
        <p:spPr>
          <a:xfrm>
            <a:off x="-8254014" y="2467583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กล่องข้อความ 7">
            <a:extLst>
              <a:ext uri="{FF2B5EF4-FFF2-40B4-BE49-F238E27FC236}">
                <a16:creationId xmlns:a16="http://schemas.microsoft.com/office/drawing/2014/main" id="{4B785A45-8728-E627-3B04-6873A6B7D62F}"/>
              </a:ext>
            </a:extLst>
          </p:cNvPr>
          <p:cNvSpPr txBox="1"/>
          <p:nvPr/>
        </p:nvSpPr>
        <p:spPr>
          <a:xfrm>
            <a:off x="2345649" y="2618375"/>
            <a:ext cx="17961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latin typeface="Siracha"/>
              </a:rPr>
              <a:t>main()</a:t>
            </a:r>
            <a:endParaRPr lang="th-TH" sz="2800">
              <a:latin typeface="Siracha"/>
            </a:endParaRPr>
          </a:p>
        </p:txBody>
      </p:sp>
      <p:sp>
        <p:nvSpPr>
          <p:cNvPr id="110" name="กล่องข้อความ 14">
            <a:extLst>
              <a:ext uri="{FF2B5EF4-FFF2-40B4-BE49-F238E27FC236}">
                <a16:creationId xmlns:a16="http://schemas.microsoft.com/office/drawing/2014/main" id="{A17C7858-618C-6429-8281-89519378C56A}"/>
              </a:ext>
            </a:extLst>
          </p:cNvPr>
          <p:cNvSpPr txBox="1"/>
          <p:nvPr/>
        </p:nvSpPr>
        <p:spPr>
          <a:xfrm>
            <a:off x="2345646" y="3240396"/>
            <a:ext cx="27402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800" err="1">
                <a:latin typeface="Siracha"/>
                <a:cs typeface="+mj-cs"/>
              </a:rPr>
              <a:t>argparserLocal</a:t>
            </a:r>
            <a:r>
              <a:rPr lang="en-US" sz="2800">
                <a:latin typeface="Siracha"/>
                <a:cs typeface="+mj-cs"/>
              </a:rPr>
              <a:t>()</a:t>
            </a:r>
            <a:endParaRPr lang="th-TH" sz="3600"/>
          </a:p>
        </p:txBody>
      </p:sp>
      <p:sp>
        <p:nvSpPr>
          <p:cNvPr id="111" name="กล่องข้อความ 27">
            <a:extLst>
              <a:ext uri="{FF2B5EF4-FFF2-40B4-BE49-F238E27FC236}">
                <a16:creationId xmlns:a16="http://schemas.microsoft.com/office/drawing/2014/main" id="{C84EB72D-6492-A9C7-91D0-998EA2531ED4}"/>
              </a:ext>
            </a:extLst>
          </p:cNvPr>
          <p:cNvSpPr txBox="1"/>
          <p:nvPr/>
        </p:nvSpPr>
        <p:spPr>
          <a:xfrm>
            <a:off x="2345645" y="3885788"/>
            <a:ext cx="24328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err="1">
                <a:latin typeface="Siracha"/>
              </a:rPr>
              <a:t>get_data</a:t>
            </a:r>
            <a:r>
              <a:rPr lang="en-US" sz="2800">
                <a:latin typeface="Siracha"/>
              </a:rPr>
              <a:t>()</a:t>
            </a:r>
            <a:endParaRPr lang="th-TH" sz="2800">
              <a:latin typeface="Siracha"/>
            </a:endParaRPr>
          </a:p>
        </p:txBody>
      </p:sp>
      <p:sp>
        <p:nvSpPr>
          <p:cNvPr id="112" name="กล่องข้อความ 30">
            <a:extLst>
              <a:ext uri="{FF2B5EF4-FFF2-40B4-BE49-F238E27FC236}">
                <a16:creationId xmlns:a16="http://schemas.microsoft.com/office/drawing/2014/main" id="{38FB3A6F-5ED5-0649-B37A-38877EB5420E}"/>
              </a:ext>
            </a:extLst>
          </p:cNvPr>
          <p:cNvSpPr txBox="1"/>
          <p:nvPr/>
        </p:nvSpPr>
        <p:spPr>
          <a:xfrm>
            <a:off x="2345644" y="4485681"/>
            <a:ext cx="29192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err="1">
                <a:latin typeface="Siracha"/>
              </a:rPr>
              <a:t>option_barcode</a:t>
            </a:r>
            <a:r>
              <a:rPr lang="en-US" sz="2800">
                <a:latin typeface="Siracha"/>
              </a:rPr>
              <a:t>()</a:t>
            </a:r>
            <a:endParaRPr lang="th-TH" sz="2800">
              <a:latin typeface="Siracha"/>
            </a:endParaRPr>
          </a:p>
        </p:txBody>
      </p:sp>
      <p:sp>
        <p:nvSpPr>
          <p:cNvPr id="113" name="กล่องข้อความ 32">
            <a:extLst>
              <a:ext uri="{FF2B5EF4-FFF2-40B4-BE49-F238E27FC236}">
                <a16:creationId xmlns:a16="http://schemas.microsoft.com/office/drawing/2014/main" id="{C6B40F57-639D-1614-D364-DF16BE1CDB3F}"/>
              </a:ext>
            </a:extLst>
          </p:cNvPr>
          <p:cNvSpPr txBox="1"/>
          <p:nvPr/>
        </p:nvSpPr>
        <p:spPr>
          <a:xfrm>
            <a:off x="2345645" y="5102945"/>
            <a:ext cx="11713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strike="sngStrike">
                <a:solidFill>
                  <a:schemeClr val="tx2">
                    <a:lumMod val="65000"/>
                  </a:schemeClr>
                </a:solidFill>
                <a:latin typeface="Siracha"/>
              </a:rPr>
              <a:t>table()</a:t>
            </a:r>
            <a:endParaRPr lang="th-TH" sz="2800" strike="sngStrike">
              <a:solidFill>
                <a:schemeClr val="tx2">
                  <a:lumMod val="65000"/>
                </a:schemeClr>
              </a:solidFill>
              <a:latin typeface="Siracha"/>
            </a:endParaRPr>
          </a:p>
        </p:txBody>
      </p:sp>
      <p:cxnSp>
        <p:nvCxnSpPr>
          <p:cNvPr id="114" name="ตัวเชื่อมต่อ: หักมุม 4">
            <a:extLst>
              <a:ext uri="{FF2B5EF4-FFF2-40B4-BE49-F238E27FC236}">
                <a16:creationId xmlns:a16="http://schemas.microsoft.com/office/drawing/2014/main" id="{4F7E908A-CA3E-C02D-39BC-3A4B1040E7B9}"/>
              </a:ext>
            </a:extLst>
          </p:cNvPr>
          <p:cNvCxnSpPr>
            <a:cxnSpLocks/>
          </p:cNvCxnSpPr>
          <p:nvPr/>
        </p:nvCxnSpPr>
        <p:spPr>
          <a:xfrm>
            <a:off x="1969731" y="3117536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ตัวเชื่อมต่อ: หักมุม 4">
            <a:extLst>
              <a:ext uri="{FF2B5EF4-FFF2-40B4-BE49-F238E27FC236}">
                <a16:creationId xmlns:a16="http://schemas.microsoft.com/office/drawing/2014/main" id="{D5466D0A-878B-F558-2B80-D9C735CA863C}"/>
              </a:ext>
            </a:extLst>
          </p:cNvPr>
          <p:cNvCxnSpPr>
            <a:cxnSpLocks/>
          </p:cNvCxnSpPr>
          <p:nvPr/>
        </p:nvCxnSpPr>
        <p:spPr>
          <a:xfrm>
            <a:off x="1969731" y="3761067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ตัวเชื่อมต่อ: หักมุม 4">
            <a:extLst>
              <a:ext uri="{FF2B5EF4-FFF2-40B4-BE49-F238E27FC236}">
                <a16:creationId xmlns:a16="http://schemas.microsoft.com/office/drawing/2014/main" id="{A1777A22-A41C-9EEF-BD5B-13C5029EBB44}"/>
              </a:ext>
            </a:extLst>
          </p:cNvPr>
          <p:cNvCxnSpPr>
            <a:cxnSpLocks/>
          </p:cNvCxnSpPr>
          <p:nvPr/>
        </p:nvCxnSpPr>
        <p:spPr>
          <a:xfrm>
            <a:off x="1969731" y="4383726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ตัวเชื่อมต่อ: หักมุม 4">
            <a:extLst>
              <a:ext uri="{FF2B5EF4-FFF2-40B4-BE49-F238E27FC236}">
                <a16:creationId xmlns:a16="http://schemas.microsoft.com/office/drawing/2014/main" id="{333C4589-12FD-3B98-6DC2-1DA5365AC5DD}"/>
              </a:ext>
            </a:extLst>
          </p:cNvPr>
          <p:cNvCxnSpPr>
            <a:cxnSpLocks/>
          </p:cNvCxnSpPr>
          <p:nvPr/>
        </p:nvCxnSpPr>
        <p:spPr>
          <a:xfrm>
            <a:off x="1969731" y="5016147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ตัวเชื่อมต่อ: หักมุม 4">
            <a:extLst>
              <a:ext uri="{FF2B5EF4-FFF2-40B4-BE49-F238E27FC236}">
                <a16:creationId xmlns:a16="http://schemas.microsoft.com/office/drawing/2014/main" id="{B765734A-8589-5925-22A8-4CB24F6D083C}"/>
              </a:ext>
            </a:extLst>
          </p:cNvPr>
          <p:cNvCxnSpPr>
            <a:cxnSpLocks/>
          </p:cNvCxnSpPr>
          <p:nvPr/>
        </p:nvCxnSpPr>
        <p:spPr>
          <a:xfrm>
            <a:off x="1969731" y="2474658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กล่องข้อความ 7">
            <a:extLst>
              <a:ext uri="{FF2B5EF4-FFF2-40B4-BE49-F238E27FC236}">
                <a16:creationId xmlns:a16="http://schemas.microsoft.com/office/drawing/2014/main" id="{9992101C-C83C-294F-7CBD-B771308A6FC4}"/>
              </a:ext>
            </a:extLst>
          </p:cNvPr>
          <p:cNvSpPr txBox="1"/>
          <p:nvPr/>
        </p:nvSpPr>
        <p:spPr>
          <a:xfrm>
            <a:off x="6066891" y="2620746"/>
            <a:ext cx="23127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err="1">
                <a:latin typeface="Siracha"/>
              </a:rPr>
              <a:t>read_zipfile</a:t>
            </a:r>
            <a:r>
              <a:rPr lang="en-US" sz="2800">
                <a:latin typeface="Siracha"/>
              </a:rPr>
              <a:t>()</a:t>
            </a:r>
            <a:endParaRPr lang="th-TH" sz="2800">
              <a:latin typeface="Siracha"/>
            </a:endParaRPr>
          </a:p>
        </p:txBody>
      </p:sp>
      <p:sp>
        <p:nvSpPr>
          <p:cNvPr id="120" name="กล่องข้อความ 14">
            <a:extLst>
              <a:ext uri="{FF2B5EF4-FFF2-40B4-BE49-F238E27FC236}">
                <a16:creationId xmlns:a16="http://schemas.microsoft.com/office/drawing/2014/main" id="{7681BBA9-A9B4-7D8D-F13B-FA3D0DEE0E4B}"/>
              </a:ext>
            </a:extLst>
          </p:cNvPr>
          <p:cNvSpPr txBox="1"/>
          <p:nvPr/>
        </p:nvSpPr>
        <p:spPr>
          <a:xfrm>
            <a:off x="6066888" y="3242767"/>
            <a:ext cx="21109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800" err="1">
                <a:latin typeface="Siracha"/>
                <a:cs typeface="+mj-cs"/>
              </a:rPr>
              <a:t>read_file</a:t>
            </a:r>
            <a:r>
              <a:rPr lang="en-US" sz="2800">
                <a:latin typeface="Siracha"/>
                <a:cs typeface="+mj-cs"/>
              </a:rPr>
              <a:t>()</a:t>
            </a:r>
            <a:endParaRPr lang="th-TH" sz="3600"/>
          </a:p>
        </p:txBody>
      </p:sp>
      <p:sp>
        <p:nvSpPr>
          <p:cNvPr id="121" name="กล่องข้อความ 27">
            <a:extLst>
              <a:ext uri="{FF2B5EF4-FFF2-40B4-BE49-F238E27FC236}">
                <a16:creationId xmlns:a16="http://schemas.microsoft.com/office/drawing/2014/main" id="{BCE4C361-E4EA-02EA-6F5D-C0E7BC20A8EC}"/>
              </a:ext>
            </a:extLst>
          </p:cNvPr>
          <p:cNvSpPr txBox="1"/>
          <p:nvPr/>
        </p:nvSpPr>
        <p:spPr>
          <a:xfrm>
            <a:off x="13642039" y="3888159"/>
            <a:ext cx="18047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latin typeface="Siracha"/>
              </a:rPr>
              <a:t>line1()</a:t>
            </a:r>
            <a:endParaRPr lang="th-TH" sz="2800">
              <a:latin typeface="Siracha"/>
            </a:endParaRPr>
          </a:p>
        </p:txBody>
      </p:sp>
      <p:sp>
        <p:nvSpPr>
          <p:cNvPr id="122" name="กล่องข้อความ 30">
            <a:extLst>
              <a:ext uri="{FF2B5EF4-FFF2-40B4-BE49-F238E27FC236}">
                <a16:creationId xmlns:a16="http://schemas.microsoft.com/office/drawing/2014/main" id="{436EC7B3-FE7F-4A51-1AA4-230471043379}"/>
              </a:ext>
            </a:extLst>
          </p:cNvPr>
          <p:cNvSpPr txBox="1"/>
          <p:nvPr/>
        </p:nvSpPr>
        <p:spPr>
          <a:xfrm>
            <a:off x="13642038" y="4488052"/>
            <a:ext cx="19162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latin typeface="Siracha"/>
              </a:rPr>
              <a:t>line4()</a:t>
            </a:r>
            <a:endParaRPr lang="th-TH" sz="2800">
              <a:latin typeface="Siracha"/>
            </a:endParaRPr>
          </a:p>
        </p:txBody>
      </p:sp>
      <p:cxnSp>
        <p:nvCxnSpPr>
          <p:cNvPr id="123" name="ตัวเชื่อมต่อ: หักมุม 4">
            <a:extLst>
              <a:ext uri="{FF2B5EF4-FFF2-40B4-BE49-F238E27FC236}">
                <a16:creationId xmlns:a16="http://schemas.microsoft.com/office/drawing/2014/main" id="{9805C9FE-387E-0FA6-B30B-7A7E304549C2}"/>
              </a:ext>
            </a:extLst>
          </p:cNvPr>
          <p:cNvCxnSpPr>
            <a:cxnSpLocks/>
          </p:cNvCxnSpPr>
          <p:nvPr/>
        </p:nvCxnSpPr>
        <p:spPr>
          <a:xfrm>
            <a:off x="5690973" y="3119907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ตัวเชื่อมต่อ: หักมุม 4">
            <a:extLst>
              <a:ext uri="{FF2B5EF4-FFF2-40B4-BE49-F238E27FC236}">
                <a16:creationId xmlns:a16="http://schemas.microsoft.com/office/drawing/2014/main" id="{FD33F920-3C4D-7E37-8E38-D15E27905673}"/>
              </a:ext>
            </a:extLst>
          </p:cNvPr>
          <p:cNvCxnSpPr>
            <a:cxnSpLocks/>
          </p:cNvCxnSpPr>
          <p:nvPr/>
        </p:nvCxnSpPr>
        <p:spPr>
          <a:xfrm>
            <a:off x="13266125" y="3763438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ตัวเชื่อมต่อ: หักมุม 4">
            <a:extLst>
              <a:ext uri="{FF2B5EF4-FFF2-40B4-BE49-F238E27FC236}">
                <a16:creationId xmlns:a16="http://schemas.microsoft.com/office/drawing/2014/main" id="{87ED269E-D05A-EAD3-5D81-6D0A66F3DAEC}"/>
              </a:ext>
            </a:extLst>
          </p:cNvPr>
          <p:cNvCxnSpPr>
            <a:cxnSpLocks/>
          </p:cNvCxnSpPr>
          <p:nvPr/>
        </p:nvCxnSpPr>
        <p:spPr>
          <a:xfrm>
            <a:off x="13266125" y="4386097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ตัวเชื่อมต่อ: หักมุม 4">
            <a:extLst>
              <a:ext uri="{FF2B5EF4-FFF2-40B4-BE49-F238E27FC236}">
                <a16:creationId xmlns:a16="http://schemas.microsoft.com/office/drawing/2014/main" id="{DE3EEF9F-3803-D5FF-AB59-D0905621EFDA}"/>
              </a:ext>
            </a:extLst>
          </p:cNvPr>
          <p:cNvCxnSpPr>
            <a:cxnSpLocks/>
          </p:cNvCxnSpPr>
          <p:nvPr/>
        </p:nvCxnSpPr>
        <p:spPr>
          <a:xfrm>
            <a:off x="5690973" y="2477029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กล่องข้อความ 30">
            <a:extLst>
              <a:ext uri="{FF2B5EF4-FFF2-40B4-BE49-F238E27FC236}">
                <a16:creationId xmlns:a16="http://schemas.microsoft.com/office/drawing/2014/main" id="{A21AC3D9-57FA-D894-4EF3-60EFE4929E63}"/>
              </a:ext>
            </a:extLst>
          </p:cNvPr>
          <p:cNvSpPr txBox="1"/>
          <p:nvPr/>
        </p:nvSpPr>
        <p:spPr>
          <a:xfrm>
            <a:off x="13642039" y="5108340"/>
            <a:ext cx="22464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err="1">
                <a:latin typeface="Siracha"/>
              </a:rPr>
              <a:t>status_read</a:t>
            </a:r>
            <a:r>
              <a:rPr lang="en-US" sz="2800">
                <a:latin typeface="Siracha"/>
              </a:rPr>
              <a:t>()</a:t>
            </a:r>
            <a:endParaRPr lang="th-TH" sz="2800">
              <a:latin typeface="Siracha"/>
            </a:endParaRPr>
          </a:p>
        </p:txBody>
      </p:sp>
      <p:cxnSp>
        <p:nvCxnSpPr>
          <p:cNvPr id="128" name="ตัวเชื่อมต่อ: หักมุม 4">
            <a:extLst>
              <a:ext uri="{FF2B5EF4-FFF2-40B4-BE49-F238E27FC236}">
                <a16:creationId xmlns:a16="http://schemas.microsoft.com/office/drawing/2014/main" id="{5C86F95D-1799-F0B4-E468-7B15F57A3EC6}"/>
              </a:ext>
            </a:extLst>
          </p:cNvPr>
          <p:cNvCxnSpPr>
            <a:cxnSpLocks/>
          </p:cNvCxnSpPr>
          <p:nvPr/>
        </p:nvCxnSpPr>
        <p:spPr>
          <a:xfrm>
            <a:off x="13266125" y="5006385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1">
            <a:extLst>
              <a:ext uri="{FF2B5EF4-FFF2-40B4-BE49-F238E27FC236}">
                <a16:creationId xmlns:a16="http://schemas.microsoft.com/office/drawing/2014/main" id="{31EFE501-4802-C790-6CCE-26059C14D971}"/>
              </a:ext>
            </a:extLst>
          </p:cNvPr>
          <p:cNvSpPr txBox="1">
            <a:spLocks/>
          </p:cNvSpPr>
          <p:nvPr/>
        </p:nvSpPr>
        <p:spPr>
          <a:xfrm>
            <a:off x="3843574" y="920191"/>
            <a:ext cx="2252426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9pPr>
          </a:lstStyle>
          <a:p>
            <a:r>
              <a:rPr lang="en-US" sz="2800" b="0">
                <a:solidFill>
                  <a:schemeClr val="bg1">
                    <a:lumMod val="50000"/>
                  </a:schemeClr>
                </a:solidFill>
                <a:latin typeface="+mj-lt"/>
              </a:rPr>
              <a:t>(Fern)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C259108-111E-FE7E-38DE-BE0872A38FE4}"/>
              </a:ext>
            </a:extLst>
          </p:cNvPr>
          <p:cNvSpPr txBox="1"/>
          <p:nvPr/>
        </p:nvSpPr>
        <p:spPr>
          <a:xfrm>
            <a:off x="8043610" y="2617261"/>
            <a:ext cx="269693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: read compressed FASTQ file by </a:t>
            </a:r>
            <a:r>
              <a:rPr lang="en-US" err="1"/>
              <a:t>gzip</a:t>
            </a:r>
            <a:r>
              <a:rPr lang="en-US"/>
              <a:t>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9B80A81-BFDF-AA9E-F94D-F0CF1C195037}"/>
              </a:ext>
            </a:extLst>
          </p:cNvPr>
          <p:cNvSpPr txBox="1"/>
          <p:nvPr/>
        </p:nvSpPr>
        <p:spPr>
          <a:xfrm>
            <a:off x="7711686" y="3363787"/>
            <a:ext cx="269693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: read FASTQ file.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F064231-4D5D-E3E3-3368-C8EC4BADE08F}"/>
              </a:ext>
            </a:extLst>
          </p:cNvPr>
          <p:cNvSpPr txBox="1"/>
          <p:nvPr/>
        </p:nvSpPr>
        <p:spPr>
          <a:xfrm>
            <a:off x="14697538" y="4008435"/>
            <a:ext cx="269693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: collect barcode and ID.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C30F945-4122-CBBE-B689-A4AFF1D2B328}"/>
              </a:ext>
            </a:extLst>
          </p:cNvPr>
          <p:cNvSpPr txBox="1"/>
          <p:nvPr/>
        </p:nvSpPr>
        <p:spPr>
          <a:xfrm>
            <a:off x="14697537" y="4613644"/>
            <a:ext cx="351587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: select function from q_stat.py to work with line 4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5AE4021-D69C-8A08-1305-9ABCBAD2D753}"/>
              </a:ext>
            </a:extLst>
          </p:cNvPr>
          <p:cNvSpPr txBox="1"/>
          <p:nvPr/>
        </p:nvSpPr>
        <p:spPr>
          <a:xfrm>
            <a:off x="15702490" y="5258476"/>
            <a:ext cx="269693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: summary status of each read.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D769154-A349-98D3-CD37-483509AFE8EE}"/>
              </a:ext>
            </a:extLst>
          </p:cNvPr>
          <p:cNvSpPr txBox="1"/>
          <p:nvPr/>
        </p:nvSpPr>
        <p:spPr>
          <a:xfrm>
            <a:off x="-7786318" y="2101285"/>
            <a:ext cx="53292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>
                <a:latin typeface="Siracha"/>
              </a:rPr>
              <a:t>: main code for running the program</a:t>
            </a:r>
            <a:endParaRPr lang="en-US" sz="2000">
              <a:latin typeface="Siracha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FF3B8D4-5169-B7F4-D467-F807C522DC15}"/>
              </a:ext>
            </a:extLst>
          </p:cNvPr>
          <p:cNvSpPr txBox="1"/>
          <p:nvPr/>
        </p:nvSpPr>
        <p:spPr>
          <a:xfrm>
            <a:off x="-5855112" y="2772977"/>
            <a:ext cx="53292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>
                <a:latin typeface="Siracha"/>
                <a:cs typeface="+mn-cs"/>
              </a:rPr>
              <a:t>: main function for running the program </a:t>
            </a:r>
            <a:endParaRPr lang="en-US" sz="2000">
              <a:latin typeface="Siracha"/>
              <a:cs typeface="+mn-cs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7DCA5D1-5DAC-6A98-FE9F-D01629880F6E}"/>
              </a:ext>
            </a:extLst>
          </p:cNvPr>
          <p:cNvSpPr txBox="1"/>
          <p:nvPr/>
        </p:nvSpPr>
        <p:spPr>
          <a:xfrm>
            <a:off x="-5855114" y="3381718"/>
            <a:ext cx="53292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>
                <a:latin typeface="Siracha"/>
                <a:cs typeface="+mn-cs"/>
              </a:rPr>
              <a:t>: </a:t>
            </a:r>
            <a:r>
              <a:rPr lang="en-US" sz="2000">
                <a:latin typeface="Siracha"/>
                <a:cs typeface="+mn-cs"/>
              </a:rPr>
              <a:t>use for handling command-line argument.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F6D348C-5109-E58A-60E8-4858A8F3FC6E}"/>
              </a:ext>
            </a:extLst>
          </p:cNvPr>
          <p:cNvSpPr txBox="1"/>
          <p:nvPr/>
        </p:nvSpPr>
        <p:spPr>
          <a:xfrm>
            <a:off x="-5855113" y="4047078"/>
            <a:ext cx="53292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>
                <a:latin typeface="+mn-lt"/>
                <a:cs typeface="+mn-cs"/>
              </a:rPr>
              <a:t>: </a:t>
            </a:r>
            <a:r>
              <a:rPr lang="en-US" sz="2000">
                <a:latin typeface="Siracha"/>
                <a:cs typeface="+mj-cs"/>
              </a:rPr>
              <a:t>read the FASTQ file.</a:t>
            </a:r>
            <a:endParaRPr lang="en-US" sz="2000">
              <a:latin typeface="+mn-lt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1DEFBBA-46C2-637F-3B65-68C09F5A2E93}"/>
              </a:ext>
            </a:extLst>
          </p:cNvPr>
          <p:cNvSpPr txBox="1"/>
          <p:nvPr/>
        </p:nvSpPr>
        <p:spPr>
          <a:xfrm>
            <a:off x="-5855113" y="4663302"/>
            <a:ext cx="53292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00000"/>
              </a:lnSpc>
              <a:spcAft>
                <a:spcPts val="600"/>
              </a:spcAft>
            </a:pPr>
            <a:r>
              <a:rPr lang="en-GB" sz="2000">
                <a:latin typeface="+mn-lt"/>
                <a:cs typeface="+mn-cs"/>
              </a:rPr>
              <a:t>: </a:t>
            </a:r>
            <a:r>
              <a:rPr lang="en-US" sz="2000">
                <a:latin typeface="Siracha"/>
              </a:rPr>
              <a:t>group the reads by barcode.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2700582-0D59-3F43-06AD-1338F3026433}"/>
              </a:ext>
            </a:extLst>
          </p:cNvPr>
          <p:cNvSpPr txBox="1"/>
          <p:nvPr/>
        </p:nvSpPr>
        <p:spPr>
          <a:xfrm>
            <a:off x="-5855114" y="5279526"/>
            <a:ext cx="53292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>
                <a:latin typeface="+mn-lt"/>
                <a:cs typeface="+mn-cs"/>
              </a:rPr>
              <a:t>: </a:t>
            </a:r>
            <a:r>
              <a:rPr lang="en-GB" sz="2000">
                <a:latin typeface="Siracha"/>
              </a:rPr>
              <a:t>display statistics outcomes in a table format</a:t>
            </a:r>
            <a:r>
              <a:rPr lang="en-US" sz="2000">
                <a:latin typeface="Siracha"/>
                <a:cs typeface="+mj-cs"/>
              </a:rPr>
              <a:t>.</a:t>
            </a:r>
            <a:endParaRPr lang="en-US" sz="2000">
              <a:latin typeface="+mn-lt"/>
              <a:cs typeface="+mn-cs"/>
            </a:endParaRPr>
          </a:p>
        </p:txBody>
      </p:sp>
      <p:sp>
        <p:nvSpPr>
          <p:cNvPr id="31" name="กล่องข้อความ 12">
            <a:extLst>
              <a:ext uri="{FF2B5EF4-FFF2-40B4-BE49-F238E27FC236}">
                <a16:creationId xmlns:a16="http://schemas.microsoft.com/office/drawing/2014/main" id="{2D269324-A6A1-CF08-A857-F639E0D53AEC}"/>
              </a:ext>
            </a:extLst>
          </p:cNvPr>
          <p:cNvSpPr txBox="1"/>
          <p:nvPr/>
        </p:nvSpPr>
        <p:spPr>
          <a:xfrm>
            <a:off x="16324384" y="1689571"/>
            <a:ext cx="14531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latin typeface="Siracha"/>
              </a:rPr>
              <a:t>new v.2</a:t>
            </a:r>
            <a:endParaRPr lang="th-TH" sz="2800">
              <a:latin typeface="Sirach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02A8F2-5F7B-195F-60ED-89445AF26870}"/>
              </a:ext>
            </a:extLst>
          </p:cNvPr>
          <p:cNvSpPr txBox="1"/>
          <p:nvPr/>
        </p:nvSpPr>
        <p:spPr>
          <a:xfrm>
            <a:off x="3988073" y="3933754"/>
            <a:ext cx="161015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: select function to read file.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2AFED9-F8E1-7436-1B8F-9852FECA3B99}"/>
              </a:ext>
            </a:extLst>
          </p:cNvPr>
          <p:cNvSpPr txBox="1"/>
          <p:nvPr/>
        </p:nvSpPr>
        <p:spPr>
          <a:xfrm>
            <a:off x="3616126" y="4897705"/>
            <a:ext cx="198210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: collect data for each barcode.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C3321A37-3D67-3670-7400-E9D8E35A598E}"/>
              </a:ext>
            </a:extLst>
          </p:cNvPr>
          <p:cNvSpPr/>
          <p:nvPr/>
        </p:nvSpPr>
        <p:spPr>
          <a:xfrm>
            <a:off x="5631541" y="4008435"/>
            <a:ext cx="4945931" cy="1564599"/>
          </a:xfrm>
          <a:prstGeom prst="roundRect">
            <a:avLst>
              <a:gd name="adj" fmla="val 10726"/>
            </a:avLst>
          </a:prstGeom>
          <a:solidFill>
            <a:schemeClr val="accent4"/>
          </a:solidFill>
          <a:ln>
            <a:solidFill>
              <a:schemeClr val="accent1">
                <a:lumMod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4A70C4C-CEC6-5759-5C93-394045A82092}"/>
              </a:ext>
            </a:extLst>
          </p:cNvPr>
          <p:cNvSpPr txBox="1"/>
          <p:nvPr/>
        </p:nvSpPr>
        <p:spPr>
          <a:xfrm>
            <a:off x="5688518" y="4069832"/>
            <a:ext cx="342347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>
                <a:solidFill>
                  <a:schemeClr val="accent1">
                    <a:lumMod val="25000"/>
                  </a:schemeClr>
                </a:solidFill>
                <a:latin typeface="+mj-lt"/>
              </a:rPr>
              <a:t>Problem!!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B73F7C5-80B3-E276-9069-5B1D9DB49874}"/>
              </a:ext>
            </a:extLst>
          </p:cNvPr>
          <p:cNvSpPr txBox="1"/>
          <p:nvPr/>
        </p:nvSpPr>
        <p:spPr>
          <a:xfrm>
            <a:off x="5724784" y="4482232"/>
            <a:ext cx="49459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>
                <a:solidFill>
                  <a:schemeClr val="accent1">
                    <a:lumMod val="25000"/>
                  </a:schemeClr>
                </a:solidFill>
                <a:latin typeface="+mj-lt"/>
              </a:rPr>
              <a:t>- Contain duplicate commands </a:t>
            </a:r>
            <a:br>
              <a:rPr lang="en-US" sz="1800">
                <a:solidFill>
                  <a:schemeClr val="accent1">
                    <a:lumMod val="25000"/>
                  </a:schemeClr>
                </a:solidFill>
                <a:latin typeface="+mj-lt"/>
              </a:rPr>
            </a:br>
            <a:r>
              <a:rPr lang="en-US" sz="1800">
                <a:solidFill>
                  <a:schemeClr val="accent1">
                    <a:lumMod val="25000"/>
                  </a:schemeClr>
                </a:solidFill>
                <a:latin typeface="+mj-lt"/>
              </a:rPr>
              <a:t>	code lengthy.</a:t>
            </a:r>
          </a:p>
          <a:p>
            <a:r>
              <a:rPr lang="en-US" sz="1800">
                <a:solidFill>
                  <a:schemeClr val="accent1">
                    <a:lumMod val="25000"/>
                  </a:schemeClr>
                </a:solidFill>
                <a:latin typeface="+mj-lt"/>
              </a:rPr>
              <a:t>- Take a long time to process large files.</a:t>
            </a:r>
          </a:p>
        </p:txBody>
      </p:sp>
      <p:cxnSp>
        <p:nvCxnSpPr>
          <p:cNvPr id="30" name="ตัวเชื่อมต่อ: หักมุม 4">
            <a:extLst>
              <a:ext uri="{FF2B5EF4-FFF2-40B4-BE49-F238E27FC236}">
                <a16:creationId xmlns:a16="http://schemas.microsoft.com/office/drawing/2014/main" id="{E4EB4A79-B799-938E-7268-7C368C7CDDBB}"/>
              </a:ext>
            </a:extLst>
          </p:cNvPr>
          <p:cNvCxnSpPr>
            <a:cxnSpLocks/>
          </p:cNvCxnSpPr>
          <p:nvPr/>
        </p:nvCxnSpPr>
        <p:spPr>
          <a:xfrm>
            <a:off x="6268769" y="4804723"/>
            <a:ext cx="347560" cy="139174"/>
          </a:xfrm>
          <a:prstGeom prst="bentConnector3">
            <a:avLst>
              <a:gd name="adj1" fmla="val 5682"/>
            </a:avLst>
          </a:prstGeom>
          <a:ln w="38100">
            <a:solidFill>
              <a:schemeClr val="accent1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68311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D2AB3F-3192-C8AA-DB9A-E36676C113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EDB47B0C-9872-2B88-94E4-04A36BB78F90}"/>
              </a:ext>
            </a:extLst>
          </p:cNvPr>
          <p:cNvSpPr/>
          <p:nvPr/>
        </p:nvSpPr>
        <p:spPr>
          <a:xfrm>
            <a:off x="6111233" y="5167608"/>
            <a:ext cx="4604030" cy="4849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751CD06-2587-08C1-F90B-0D4580105EFB}"/>
              </a:ext>
            </a:extLst>
          </p:cNvPr>
          <p:cNvSpPr/>
          <p:nvPr/>
        </p:nvSpPr>
        <p:spPr>
          <a:xfrm>
            <a:off x="6118511" y="4603855"/>
            <a:ext cx="4193129" cy="4849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872CCC2-2B91-2EF4-755C-76F4A249DF47}"/>
              </a:ext>
            </a:extLst>
          </p:cNvPr>
          <p:cNvSpPr/>
          <p:nvPr/>
        </p:nvSpPr>
        <p:spPr>
          <a:xfrm>
            <a:off x="6111233" y="3909115"/>
            <a:ext cx="3159100" cy="4849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6B42D98-1113-ADBA-8D6A-67ED64E8ABD7}"/>
              </a:ext>
            </a:extLst>
          </p:cNvPr>
          <p:cNvGrpSpPr/>
          <p:nvPr/>
        </p:nvGrpSpPr>
        <p:grpSpPr>
          <a:xfrm>
            <a:off x="1506349" y="874829"/>
            <a:ext cx="8425049" cy="763500"/>
            <a:chOff x="1506349" y="874829"/>
            <a:chExt cx="8425049" cy="763500"/>
          </a:xfrm>
        </p:grpSpPr>
        <p:sp>
          <p:nvSpPr>
            <p:cNvPr id="6" name="Arrow: Pentagon 5">
              <a:extLst>
                <a:ext uri="{FF2B5EF4-FFF2-40B4-BE49-F238E27FC236}">
                  <a16:creationId xmlns:a16="http://schemas.microsoft.com/office/drawing/2014/main" id="{956CE135-EE4D-CAB9-4DA0-86942653A95E}"/>
                </a:ext>
              </a:extLst>
            </p:cNvPr>
            <p:cNvSpPr/>
            <p:nvPr/>
          </p:nvSpPr>
          <p:spPr>
            <a:xfrm>
              <a:off x="1506349" y="874829"/>
              <a:ext cx="8425049" cy="763500"/>
            </a:xfrm>
            <a:prstGeom prst="homePlate">
              <a:avLst/>
            </a:prstGeom>
            <a:solidFill>
              <a:srgbClr val="E3C2FF"/>
            </a:solidFill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rgbClr r="0" g="0" b="0"/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sz="3200"/>
            </a:p>
          </p:txBody>
        </p:sp>
        <p:sp>
          <p:nvSpPr>
            <p:cNvPr id="7" name="Arrow: Pentagon 4">
              <a:extLst>
                <a:ext uri="{FF2B5EF4-FFF2-40B4-BE49-F238E27FC236}">
                  <a16:creationId xmlns:a16="http://schemas.microsoft.com/office/drawing/2014/main" id="{20D66E17-43CF-316E-BC4F-531AA77419A8}"/>
                </a:ext>
              </a:extLst>
            </p:cNvPr>
            <p:cNvSpPr txBox="1"/>
            <p:nvPr/>
          </p:nvSpPr>
          <p:spPr>
            <a:xfrm>
              <a:off x="1506349" y="874829"/>
              <a:ext cx="7544146" cy="7635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2682" tIns="61341" rIns="30671" bIns="61341" numCol="1" spcCol="1270" anchor="ctr" anchorCtr="0">
              <a:noAutofit/>
            </a:bodyPr>
            <a:lstStyle/>
            <a:p>
              <a:pPr marL="0" lvl="0" indent="0" defTabSz="1022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200" kern="1200">
                  <a:solidFill>
                    <a:schemeClr val="bg1">
                      <a:lumMod val="50000"/>
                    </a:schemeClr>
                  </a:solidFill>
                </a:rPr>
                <a:t>Write code</a:t>
              </a:r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0815EB-DB03-3DED-E130-2D064CF9147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155F3F06-A413-4A1D-B8C8-3FA2510685E2}" type="slidenum">
              <a:rPr lang="th-TH" smtClean="0"/>
              <a:t>22</a:t>
            </a:fld>
            <a:endParaRPr lang="th-TH"/>
          </a:p>
        </p:txBody>
      </p:sp>
      <p:sp>
        <p:nvSpPr>
          <p:cNvPr id="12" name="สี่เหลี่ยมผืนผ้า: มุมมน 17">
            <a:extLst>
              <a:ext uri="{FF2B5EF4-FFF2-40B4-BE49-F238E27FC236}">
                <a16:creationId xmlns:a16="http://schemas.microsoft.com/office/drawing/2014/main" id="{C593C8D5-0BED-EDD8-B40B-50347ABF5FD4}"/>
              </a:ext>
            </a:extLst>
          </p:cNvPr>
          <p:cNvSpPr/>
          <p:nvPr/>
        </p:nvSpPr>
        <p:spPr>
          <a:xfrm>
            <a:off x="10185398" y="1147764"/>
            <a:ext cx="1769955" cy="636009"/>
          </a:xfrm>
          <a:prstGeom prst="roundRect">
            <a:avLst/>
          </a:prstGeom>
          <a:ln w="7620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>
                <a:solidFill>
                  <a:schemeClr val="accent1">
                    <a:lumMod val="25000"/>
                  </a:schemeClr>
                </a:solidFill>
                <a:latin typeface="Sriracha"/>
              </a:rPr>
              <a:t>Plan A+2</a:t>
            </a:r>
            <a:endParaRPr lang="th-TH" sz="2800">
              <a:solidFill>
                <a:schemeClr val="accent1">
                  <a:lumMod val="25000"/>
                </a:schemeClr>
              </a:solidFill>
              <a:latin typeface="Sriracha"/>
              <a:cs typeface="Cordia New"/>
            </a:endParaRPr>
          </a:p>
        </p:txBody>
      </p:sp>
      <p:sp>
        <p:nvSpPr>
          <p:cNvPr id="5" name="Action Button: Go Home 4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E9DCC3D8-A76D-3A7E-3A34-FA6D380E7E42}"/>
              </a:ext>
            </a:extLst>
          </p:cNvPr>
          <p:cNvSpPr/>
          <p:nvPr/>
        </p:nvSpPr>
        <p:spPr>
          <a:xfrm>
            <a:off x="1506348" y="5718478"/>
            <a:ext cx="351713" cy="351713"/>
          </a:xfrm>
          <a:prstGeom prst="actionButtonHom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กล่องข้อความ 7">
            <a:extLst>
              <a:ext uri="{FF2B5EF4-FFF2-40B4-BE49-F238E27FC236}">
                <a16:creationId xmlns:a16="http://schemas.microsoft.com/office/drawing/2014/main" id="{7CEDF36D-FDD7-9358-4908-C59D6F20E96C}"/>
              </a:ext>
            </a:extLst>
          </p:cNvPr>
          <p:cNvSpPr txBox="1"/>
          <p:nvPr/>
        </p:nvSpPr>
        <p:spPr>
          <a:xfrm>
            <a:off x="-7878096" y="2611300"/>
            <a:ext cx="17961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latin typeface="Siracha"/>
              </a:rPr>
              <a:t>main()</a:t>
            </a:r>
            <a:endParaRPr lang="th-TH" sz="2800">
              <a:latin typeface="Siracha"/>
            </a:endParaRPr>
          </a:p>
        </p:txBody>
      </p:sp>
      <p:sp>
        <p:nvSpPr>
          <p:cNvPr id="32" name="กล่องข้อความ 12">
            <a:extLst>
              <a:ext uri="{FF2B5EF4-FFF2-40B4-BE49-F238E27FC236}">
                <a16:creationId xmlns:a16="http://schemas.microsoft.com/office/drawing/2014/main" id="{6EA9110A-24E4-3846-036D-A16A4567C86E}"/>
              </a:ext>
            </a:extLst>
          </p:cNvPr>
          <p:cNvSpPr txBox="1"/>
          <p:nvPr/>
        </p:nvSpPr>
        <p:spPr>
          <a:xfrm>
            <a:off x="-8367067" y="1943818"/>
            <a:ext cx="16762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latin typeface="Siracha"/>
              </a:rPr>
              <a:t>main.py</a:t>
            </a:r>
            <a:endParaRPr lang="th-TH" sz="2800">
              <a:latin typeface="Siracha"/>
            </a:endParaRPr>
          </a:p>
        </p:txBody>
      </p:sp>
      <p:sp>
        <p:nvSpPr>
          <p:cNvPr id="33" name="กล่องข้อความ 14">
            <a:extLst>
              <a:ext uri="{FF2B5EF4-FFF2-40B4-BE49-F238E27FC236}">
                <a16:creationId xmlns:a16="http://schemas.microsoft.com/office/drawing/2014/main" id="{564636CF-5939-1735-8FC9-4E3815671E01}"/>
              </a:ext>
            </a:extLst>
          </p:cNvPr>
          <p:cNvSpPr txBox="1"/>
          <p:nvPr/>
        </p:nvSpPr>
        <p:spPr>
          <a:xfrm>
            <a:off x="-7878099" y="3233321"/>
            <a:ext cx="27402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800" err="1">
                <a:latin typeface="Siracha"/>
                <a:cs typeface="+mj-cs"/>
              </a:rPr>
              <a:t>argparserLocal</a:t>
            </a:r>
            <a:r>
              <a:rPr lang="en-US" sz="2800">
                <a:latin typeface="Siracha"/>
                <a:cs typeface="+mj-cs"/>
              </a:rPr>
              <a:t>()</a:t>
            </a:r>
            <a:endParaRPr lang="th-TH" sz="3600"/>
          </a:p>
        </p:txBody>
      </p:sp>
      <p:sp>
        <p:nvSpPr>
          <p:cNvPr id="34" name="กล่องข้อความ 27">
            <a:extLst>
              <a:ext uri="{FF2B5EF4-FFF2-40B4-BE49-F238E27FC236}">
                <a16:creationId xmlns:a16="http://schemas.microsoft.com/office/drawing/2014/main" id="{A8086F3E-60C1-FB22-0707-D6428CB6482E}"/>
              </a:ext>
            </a:extLst>
          </p:cNvPr>
          <p:cNvSpPr txBox="1"/>
          <p:nvPr/>
        </p:nvSpPr>
        <p:spPr>
          <a:xfrm>
            <a:off x="-7878100" y="3878713"/>
            <a:ext cx="24328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err="1">
                <a:latin typeface="Siracha"/>
              </a:rPr>
              <a:t>get_data</a:t>
            </a:r>
            <a:r>
              <a:rPr lang="en-US" sz="2800">
                <a:latin typeface="Siracha"/>
              </a:rPr>
              <a:t>()</a:t>
            </a:r>
            <a:endParaRPr lang="th-TH" sz="2800">
              <a:latin typeface="Siracha"/>
            </a:endParaRPr>
          </a:p>
        </p:txBody>
      </p:sp>
      <p:sp>
        <p:nvSpPr>
          <p:cNvPr id="35" name="กล่องข้อความ 30">
            <a:extLst>
              <a:ext uri="{FF2B5EF4-FFF2-40B4-BE49-F238E27FC236}">
                <a16:creationId xmlns:a16="http://schemas.microsoft.com/office/drawing/2014/main" id="{668C4D9E-4AA8-BE29-7329-86E34D75FDB9}"/>
              </a:ext>
            </a:extLst>
          </p:cNvPr>
          <p:cNvSpPr txBox="1"/>
          <p:nvPr/>
        </p:nvSpPr>
        <p:spPr>
          <a:xfrm>
            <a:off x="-7878101" y="4478606"/>
            <a:ext cx="29192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err="1">
                <a:latin typeface="Siracha"/>
              </a:rPr>
              <a:t>option_barcode</a:t>
            </a:r>
            <a:r>
              <a:rPr lang="en-US" sz="2800">
                <a:latin typeface="Siracha"/>
              </a:rPr>
              <a:t>()</a:t>
            </a:r>
            <a:endParaRPr lang="th-TH" sz="2800">
              <a:latin typeface="Siracha"/>
            </a:endParaRPr>
          </a:p>
        </p:txBody>
      </p:sp>
      <p:sp>
        <p:nvSpPr>
          <p:cNvPr id="36" name="กล่องข้อความ 32">
            <a:extLst>
              <a:ext uri="{FF2B5EF4-FFF2-40B4-BE49-F238E27FC236}">
                <a16:creationId xmlns:a16="http://schemas.microsoft.com/office/drawing/2014/main" id="{F750C52F-1DB6-E187-3290-FD302515D068}"/>
              </a:ext>
            </a:extLst>
          </p:cNvPr>
          <p:cNvSpPr txBox="1"/>
          <p:nvPr/>
        </p:nvSpPr>
        <p:spPr>
          <a:xfrm>
            <a:off x="-7878101" y="5095870"/>
            <a:ext cx="29192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latin typeface="Siracha"/>
              </a:rPr>
              <a:t>table()</a:t>
            </a:r>
            <a:endParaRPr lang="th-TH" sz="2800">
              <a:latin typeface="Siracha"/>
            </a:endParaRPr>
          </a:p>
        </p:txBody>
      </p:sp>
      <p:cxnSp>
        <p:nvCxnSpPr>
          <p:cNvPr id="37" name="ตัวเชื่อมต่อ: หักมุม 4">
            <a:extLst>
              <a:ext uri="{FF2B5EF4-FFF2-40B4-BE49-F238E27FC236}">
                <a16:creationId xmlns:a16="http://schemas.microsoft.com/office/drawing/2014/main" id="{99D2A7C9-2B42-01D9-7A91-A7DBAF77D98B}"/>
              </a:ext>
            </a:extLst>
          </p:cNvPr>
          <p:cNvCxnSpPr>
            <a:cxnSpLocks/>
          </p:cNvCxnSpPr>
          <p:nvPr/>
        </p:nvCxnSpPr>
        <p:spPr>
          <a:xfrm>
            <a:off x="-8254014" y="3110461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กล่องข้อความ 12">
            <a:extLst>
              <a:ext uri="{FF2B5EF4-FFF2-40B4-BE49-F238E27FC236}">
                <a16:creationId xmlns:a16="http://schemas.microsoft.com/office/drawing/2014/main" id="{E869C3B9-94BA-AA1C-2A0B-F08AFB2ADA2E}"/>
              </a:ext>
            </a:extLst>
          </p:cNvPr>
          <p:cNvSpPr txBox="1"/>
          <p:nvPr/>
        </p:nvSpPr>
        <p:spPr>
          <a:xfrm>
            <a:off x="-1513997" y="1778120"/>
            <a:ext cx="11707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latin typeface="Siracha"/>
              </a:rPr>
              <a:t>old</a:t>
            </a:r>
            <a:endParaRPr lang="th-TH" sz="2800">
              <a:latin typeface="Siracha"/>
            </a:endParaRPr>
          </a:p>
        </p:txBody>
      </p:sp>
      <p:sp>
        <p:nvSpPr>
          <p:cNvPr id="46" name="กล่องข้อความ 12">
            <a:extLst>
              <a:ext uri="{FF2B5EF4-FFF2-40B4-BE49-F238E27FC236}">
                <a16:creationId xmlns:a16="http://schemas.microsoft.com/office/drawing/2014/main" id="{8DB53723-0E64-F4C9-4626-2EB2F5445508}"/>
              </a:ext>
            </a:extLst>
          </p:cNvPr>
          <p:cNvSpPr txBox="1"/>
          <p:nvPr/>
        </p:nvSpPr>
        <p:spPr>
          <a:xfrm>
            <a:off x="8633626" y="1689571"/>
            <a:ext cx="14531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latin typeface="Siracha"/>
              </a:rPr>
              <a:t>new v.2</a:t>
            </a:r>
            <a:endParaRPr lang="th-TH" sz="2800">
              <a:latin typeface="Siracha"/>
            </a:endParaRPr>
          </a:p>
        </p:txBody>
      </p:sp>
      <p:sp>
        <p:nvSpPr>
          <p:cNvPr id="77" name="กล่องข้อความ 12">
            <a:extLst>
              <a:ext uri="{FF2B5EF4-FFF2-40B4-BE49-F238E27FC236}">
                <a16:creationId xmlns:a16="http://schemas.microsoft.com/office/drawing/2014/main" id="{3E8954B5-75CA-56EC-54F9-50FC946592C1}"/>
              </a:ext>
            </a:extLst>
          </p:cNvPr>
          <p:cNvSpPr txBox="1"/>
          <p:nvPr/>
        </p:nvSpPr>
        <p:spPr>
          <a:xfrm>
            <a:off x="1652095" y="1978175"/>
            <a:ext cx="16762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latin typeface="Siracha"/>
              </a:rPr>
              <a:t>main.py</a:t>
            </a:r>
            <a:endParaRPr lang="th-TH" sz="2800">
              <a:latin typeface="Siracha"/>
            </a:endParaRPr>
          </a:p>
        </p:txBody>
      </p:sp>
      <p:cxnSp>
        <p:nvCxnSpPr>
          <p:cNvPr id="102" name="ตัวเชื่อมต่อ: หักมุม 4">
            <a:extLst>
              <a:ext uri="{FF2B5EF4-FFF2-40B4-BE49-F238E27FC236}">
                <a16:creationId xmlns:a16="http://schemas.microsoft.com/office/drawing/2014/main" id="{60ECD2C0-D7E9-0824-1F08-B626225E9EAE}"/>
              </a:ext>
            </a:extLst>
          </p:cNvPr>
          <p:cNvCxnSpPr>
            <a:cxnSpLocks/>
          </p:cNvCxnSpPr>
          <p:nvPr/>
        </p:nvCxnSpPr>
        <p:spPr>
          <a:xfrm>
            <a:off x="-8254014" y="3753992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ตัวเชื่อมต่อ: หักมุม 4">
            <a:extLst>
              <a:ext uri="{FF2B5EF4-FFF2-40B4-BE49-F238E27FC236}">
                <a16:creationId xmlns:a16="http://schemas.microsoft.com/office/drawing/2014/main" id="{D35DD044-4E5C-391F-24AE-DB6AD28ADB2B}"/>
              </a:ext>
            </a:extLst>
          </p:cNvPr>
          <p:cNvCxnSpPr>
            <a:cxnSpLocks/>
          </p:cNvCxnSpPr>
          <p:nvPr/>
        </p:nvCxnSpPr>
        <p:spPr>
          <a:xfrm>
            <a:off x="-8254014" y="4376651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ตัวเชื่อมต่อ: หักมุม 4">
            <a:extLst>
              <a:ext uri="{FF2B5EF4-FFF2-40B4-BE49-F238E27FC236}">
                <a16:creationId xmlns:a16="http://schemas.microsoft.com/office/drawing/2014/main" id="{4CFC0A8F-AFC8-DA57-DD50-FBE92027CE1C}"/>
              </a:ext>
            </a:extLst>
          </p:cNvPr>
          <p:cNvCxnSpPr>
            <a:cxnSpLocks/>
          </p:cNvCxnSpPr>
          <p:nvPr/>
        </p:nvCxnSpPr>
        <p:spPr>
          <a:xfrm>
            <a:off x="-8254014" y="5009072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ตัวเชื่อมต่อ: หักมุม 4">
            <a:extLst>
              <a:ext uri="{FF2B5EF4-FFF2-40B4-BE49-F238E27FC236}">
                <a16:creationId xmlns:a16="http://schemas.microsoft.com/office/drawing/2014/main" id="{60AA257A-6A19-0315-7D99-519656BF9148}"/>
              </a:ext>
            </a:extLst>
          </p:cNvPr>
          <p:cNvCxnSpPr>
            <a:cxnSpLocks/>
          </p:cNvCxnSpPr>
          <p:nvPr/>
        </p:nvCxnSpPr>
        <p:spPr>
          <a:xfrm>
            <a:off x="-8254014" y="2467583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กล่องข้อความ 7">
            <a:extLst>
              <a:ext uri="{FF2B5EF4-FFF2-40B4-BE49-F238E27FC236}">
                <a16:creationId xmlns:a16="http://schemas.microsoft.com/office/drawing/2014/main" id="{902F23F1-8379-E5DB-052E-80FB35574112}"/>
              </a:ext>
            </a:extLst>
          </p:cNvPr>
          <p:cNvSpPr txBox="1"/>
          <p:nvPr/>
        </p:nvSpPr>
        <p:spPr>
          <a:xfrm>
            <a:off x="2345649" y="2618375"/>
            <a:ext cx="17961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latin typeface="Siracha"/>
              </a:rPr>
              <a:t>main()</a:t>
            </a:r>
            <a:endParaRPr lang="th-TH" sz="2800">
              <a:latin typeface="Siracha"/>
            </a:endParaRPr>
          </a:p>
        </p:txBody>
      </p:sp>
      <p:sp>
        <p:nvSpPr>
          <p:cNvPr id="110" name="กล่องข้อความ 14">
            <a:extLst>
              <a:ext uri="{FF2B5EF4-FFF2-40B4-BE49-F238E27FC236}">
                <a16:creationId xmlns:a16="http://schemas.microsoft.com/office/drawing/2014/main" id="{C67CD207-8D9B-47C3-B0F9-A90540604EB5}"/>
              </a:ext>
            </a:extLst>
          </p:cNvPr>
          <p:cNvSpPr txBox="1"/>
          <p:nvPr/>
        </p:nvSpPr>
        <p:spPr>
          <a:xfrm>
            <a:off x="2345646" y="3240396"/>
            <a:ext cx="27402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800" err="1">
                <a:latin typeface="Siracha"/>
                <a:cs typeface="+mj-cs"/>
              </a:rPr>
              <a:t>argparserLocal</a:t>
            </a:r>
            <a:r>
              <a:rPr lang="en-US" sz="2800">
                <a:latin typeface="Siracha"/>
                <a:cs typeface="+mj-cs"/>
              </a:rPr>
              <a:t>()</a:t>
            </a:r>
            <a:endParaRPr lang="th-TH" sz="3600"/>
          </a:p>
        </p:txBody>
      </p:sp>
      <p:sp>
        <p:nvSpPr>
          <p:cNvPr id="111" name="กล่องข้อความ 27">
            <a:extLst>
              <a:ext uri="{FF2B5EF4-FFF2-40B4-BE49-F238E27FC236}">
                <a16:creationId xmlns:a16="http://schemas.microsoft.com/office/drawing/2014/main" id="{9CB90E13-A4DF-D9B8-85E4-31A44D6E87C8}"/>
              </a:ext>
            </a:extLst>
          </p:cNvPr>
          <p:cNvSpPr txBox="1"/>
          <p:nvPr/>
        </p:nvSpPr>
        <p:spPr>
          <a:xfrm>
            <a:off x="2345645" y="3885788"/>
            <a:ext cx="24328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err="1">
                <a:latin typeface="Siracha"/>
              </a:rPr>
              <a:t>get_data</a:t>
            </a:r>
            <a:r>
              <a:rPr lang="en-US" sz="2800">
                <a:latin typeface="Siracha"/>
              </a:rPr>
              <a:t>()</a:t>
            </a:r>
            <a:endParaRPr lang="th-TH" sz="2800">
              <a:latin typeface="Siracha"/>
            </a:endParaRPr>
          </a:p>
        </p:txBody>
      </p:sp>
      <p:sp>
        <p:nvSpPr>
          <p:cNvPr id="112" name="กล่องข้อความ 30">
            <a:extLst>
              <a:ext uri="{FF2B5EF4-FFF2-40B4-BE49-F238E27FC236}">
                <a16:creationId xmlns:a16="http://schemas.microsoft.com/office/drawing/2014/main" id="{179B4D79-8ECD-D0CA-0A38-8CE8A9B97523}"/>
              </a:ext>
            </a:extLst>
          </p:cNvPr>
          <p:cNvSpPr txBox="1"/>
          <p:nvPr/>
        </p:nvSpPr>
        <p:spPr>
          <a:xfrm>
            <a:off x="2345644" y="4485681"/>
            <a:ext cx="29192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err="1">
                <a:latin typeface="Siracha"/>
              </a:rPr>
              <a:t>option_barcode</a:t>
            </a:r>
            <a:r>
              <a:rPr lang="en-US" sz="2800">
                <a:latin typeface="Siracha"/>
              </a:rPr>
              <a:t>()</a:t>
            </a:r>
            <a:endParaRPr lang="th-TH" sz="2800">
              <a:latin typeface="Siracha"/>
            </a:endParaRPr>
          </a:p>
        </p:txBody>
      </p:sp>
      <p:sp>
        <p:nvSpPr>
          <p:cNvPr id="113" name="กล่องข้อความ 32">
            <a:extLst>
              <a:ext uri="{FF2B5EF4-FFF2-40B4-BE49-F238E27FC236}">
                <a16:creationId xmlns:a16="http://schemas.microsoft.com/office/drawing/2014/main" id="{CA630FA5-B952-B325-5D91-E1CC70B4BC51}"/>
              </a:ext>
            </a:extLst>
          </p:cNvPr>
          <p:cNvSpPr txBox="1"/>
          <p:nvPr/>
        </p:nvSpPr>
        <p:spPr>
          <a:xfrm>
            <a:off x="2345645" y="5102945"/>
            <a:ext cx="11713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strike="sngStrike">
                <a:solidFill>
                  <a:schemeClr val="tx2">
                    <a:lumMod val="65000"/>
                  </a:schemeClr>
                </a:solidFill>
                <a:latin typeface="Siracha"/>
              </a:rPr>
              <a:t>table()</a:t>
            </a:r>
            <a:endParaRPr lang="th-TH" sz="2800" strike="sngStrike">
              <a:solidFill>
                <a:schemeClr val="tx2">
                  <a:lumMod val="65000"/>
                </a:schemeClr>
              </a:solidFill>
              <a:latin typeface="Siracha"/>
            </a:endParaRPr>
          </a:p>
        </p:txBody>
      </p:sp>
      <p:cxnSp>
        <p:nvCxnSpPr>
          <p:cNvPr id="114" name="ตัวเชื่อมต่อ: หักมุม 4">
            <a:extLst>
              <a:ext uri="{FF2B5EF4-FFF2-40B4-BE49-F238E27FC236}">
                <a16:creationId xmlns:a16="http://schemas.microsoft.com/office/drawing/2014/main" id="{894F167D-5C6C-F08E-1FF2-63D3BE1FD691}"/>
              </a:ext>
            </a:extLst>
          </p:cNvPr>
          <p:cNvCxnSpPr>
            <a:cxnSpLocks/>
          </p:cNvCxnSpPr>
          <p:nvPr/>
        </p:nvCxnSpPr>
        <p:spPr>
          <a:xfrm>
            <a:off x="1969731" y="3117536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ตัวเชื่อมต่อ: หักมุม 4">
            <a:extLst>
              <a:ext uri="{FF2B5EF4-FFF2-40B4-BE49-F238E27FC236}">
                <a16:creationId xmlns:a16="http://schemas.microsoft.com/office/drawing/2014/main" id="{E66F666C-FEF5-CD44-9282-85854E025313}"/>
              </a:ext>
            </a:extLst>
          </p:cNvPr>
          <p:cNvCxnSpPr>
            <a:cxnSpLocks/>
          </p:cNvCxnSpPr>
          <p:nvPr/>
        </p:nvCxnSpPr>
        <p:spPr>
          <a:xfrm>
            <a:off x="1969731" y="3761067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ตัวเชื่อมต่อ: หักมุม 4">
            <a:extLst>
              <a:ext uri="{FF2B5EF4-FFF2-40B4-BE49-F238E27FC236}">
                <a16:creationId xmlns:a16="http://schemas.microsoft.com/office/drawing/2014/main" id="{2E7E331F-6458-A808-20C6-0E6E6D56DADD}"/>
              </a:ext>
            </a:extLst>
          </p:cNvPr>
          <p:cNvCxnSpPr>
            <a:cxnSpLocks/>
          </p:cNvCxnSpPr>
          <p:nvPr/>
        </p:nvCxnSpPr>
        <p:spPr>
          <a:xfrm>
            <a:off x="1969731" y="4383726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ตัวเชื่อมต่อ: หักมุม 4">
            <a:extLst>
              <a:ext uri="{FF2B5EF4-FFF2-40B4-BE49-F238E27FC236}">
                <a16:creationId xmlns:a16="http://schemas.microsoft.com/office/drawing/2014/main" id="{E2314073-8131-4041-DCF6-842426112D7A}"/>
              </a:ext>
            </a:extLst>
          </p:cNvPr>
          <p:cNvCxnSpPr>
            <a:cxnSpLocks/>
          </p:cNvCxnSpPr>
          <p:nvPr/>
        </p:nvCxnSpPr>
        <p:spPr>
          <a:xfrm>
            <a:off x="1969731" y="5016147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ตัวเชื่อมต่อ: หักมุม 4">
            <a:extLst>
              <a:ext uri="{FF2B5EF4-FFF2-40B4-BE49-F238E27FC236}">
                <a16:creationId xmlns:a16="http://schemas.microsoft.com/office/drawing/2014/main" id="{C9B5BE13-085A-5444-F4DB-9B92536113D4}"/>
              </a:ext>
            </a:extLst>
          </p:cNvPr>
          <p:cNvCxnSpPr>
            <a:cxnSpLocks/>
          </p:cNvCxnSpPr>
          <p:nvPr/>
        </p:nvCxnSpPr>
        <p:spPr>
          <a:xfrm>
            <a:off x="1969731" y="2474658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กล่องข้อความ 7">
            <a:extLst>
              <a:ext uri="{FF2B5EF4-FFF2-40B4-BE49-F238E27FC236}">
                <a16:creationId xmlns:a16="http://schemas.microsoft.com/office/drawing/2014/main" id="{26A39FA2-928B-61E8-A811-9BD46C9C38B2}"/>
              </a:ext>
            </a:extLst>
          </p:cNvPr>
          <p:cNvSpPr txBox="1"/>
          <p:nvPr/>
        </p:nvSpPr>
        <p:spPr>
          <a:xfrm>
            <a:off x="6066891" y="2620746"/>
            <a:ext cx="23127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err="1">
                <a:latin typeface="Siracha"/>
              </a:rPr>
              <a:t>read_zipfile</a:t>
            </a:r>
            <a:r>
              <a:rPr lang="en-US" sz="2800">
                <a:latin typeface="Siracha"/>
              </a:rPr>
              <a:t>()</a:t>
            </a:r>
            <a:endParaRPr lang="th-TH" sz="2800">
              <a:latin typeface="Siracha"/>
            </a:endParaRPr>
          </a:p>
        </p:txBody>
      </p:sp>
      <p:sp>
        <p:nvSpPr>
          <p:cNvPr id="120" name="กล่องข้อความ 14">
            <a:extLst>
              <a:ext uri="{FF2B5EF4-FFF2-40B4-BE49-F238E27FC236}">
                <a16:creationId xmlns:a16="http://schemas.microsoft.com/office/drawing/2014/main" id="{1727D342-E885-E67D-5BA6-095D9B88DC19}"/>
              </a:ext>
            </a:extLst>
          </p:cNvPr>
          <p:cNvSpPr txBox="1"/>
          <p:nvPr/>
        </p:nvSpPr>
        <p:spPr>
          <a:xfrm>
            <a:off x="6066888" y="3242767"/>
            <a:ext cx="21109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800" err="1">
                <a:latin typeface="Siracha"/>
                <a:cs typeface="+mj-cs"/>
              </a:rPr>
              <a:t>read_file</a:t>
            </a:r>
            <a:r>
              <a:rPr lang="en-US" sz="2800">
                <a:latin typeface="Siracha"/>
                <a:cs typeface="+mj-cs"/>
              </a:rPr>
              <a:t>()</a:t>
            </a:r>
            <a:endParaRPr lang="th-TH" sz="3600"/>
          </a:p>
        </p:txBody>
      </p:sp>
      <p:sp>
        <p:nvSpPr>
          <p:cNvPr id="121" name="กล่องข้อความ 27">
            <a:extLst>
              <a:ext uri="{FF2B5EF4-FFF2-40B4-BE49-F238E27FC236}">
                <a16:creationId xmlns:a16="http://schemas.microsoft.com/office/drawing/2014/main" id="{4576EDDF-287E-DC87-73B6-191F5374B401}"/>
              </a:ext>
            </a:extLst>
          </p:cNvPr>
          <p:cNvSpPr txBox="1"/>
          <p:nvPr/>
        </p:nvSpPr>
        <p:spPr>
          <a:xfrm>
            <a:off x="6066887" y="3888159"/>
            <a:ext cx="18047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latin typeface="Siracha"/>
              </a:rPr>
              <a:t>line1()</a:t>
            </a:r>
            <a:endParaRPr lang="th-TH" sz="2800">
              <a:latin typeface="Siracha"/>
            </a:endParaRPr>
          </a:p>
        </p:txBody>
      </p:sp>
      <p:sp>
        <p:nvSpPr>
          <p:cNvPr id="122" name="กล่องข้อความ 30">
            <a:extLst>
              <a:ext uri="{FF2B5EF4-FFF2-40B4-BE49-F238E27FC236}">
                <a16:creationId xmlns:a16="http://schemas.microsoft.com/office/drawing/2014/main" id="{1D11D425-6EB0-459E-50CC-3236D329BB8B}"/>
              </a:ext>
            </a:extLst>
          </p:cNvPr>
          <p:cNvSpPr txBox="1"/>
          <p:nvPr/>
        </p:nvSpPr>
        <p:spPr>
          <a:xfrm>
            <a:off x="6066886" y="4488052"/>
            <a:ext cx="19162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latin typeface="Siracha"/>
              </a:rPr>
              <a:t>line4()</a:t>
            </a:r>
            <a:endParaRPr lang="th-TH" sz="2800">
              <a:latin typeface="Siracha"/>
            </a:endParaRPr>
          </a:p>
        </p:txBody>
      </p:sp>
      <p:cxnSp>
        <p:nvCxnSpPr>
          <p:cNvPr id="123" name="ตัวเชื่อมต่อ: หักมุม 4">
            <a:extLst>
              <a:ext uri="{FF2B5EF4-FFF2-40B4-BE49-F238E27FC236}">
                <a16:creationId xmlns:a16="http://schemas.microsoft.com/office/drawing/2014/main" id="{66B51A25-2E54-8A25-58C4-F9C3BACB5811}"/>
              </a:ext>
            </a:extLst>
          </p:cNvPr>
          <p:cNvCxnSpPr>
            <a:cxnSpLocks/>
          </p:cNvCxnSpPr>
          <p:nvPr/>
        </p:nvCxnSpPr>
        <p:spPr>
          <a:xfrm>
            <a:off x="5690973" y="3119907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ตัวเชื่อมต่อ: หักมุม 4">
            <a:extLst>
              <a:ext uri="{FF2B5EF4-FFF2-40B4-BE49-F238E27FC236}">
                <a16:creationId xmlns:a16="http://schemas.microsoft.com/office/drawing/2014/main" id="{910710C8-E088-3921-8E71-A1E50CB1DD1D}"/>
              </a:ext>
            </a:extLst>
          </p:cNvPr>
          <p:cNvCxnSpPr>
            <a:cxnSpLocks/>
          </p:cNvCxnSpPr>
          <p:nvPr/>
        </p:nvCxnSpPr>
        <p:spPr>
          <a:xfrm>
            <a:off x="5690973" y="3763438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ตัวเชื่อมต่อ: หักมุม 4">
            <a:extLst>
              <a:ext uri="{FF2B5EF4-FFF2-40B4-BE49-F238E27FC236}">
                <a16:creationId xmlns:a16="http://schemas.microsoft.com/office/drawing/2014/main" id="{2134536F-D233-5A4C-2959-970F80DB41EB}"/>
              </a:ext>
            </a:extLst>
          </p:cNvPr>
          <p:cNvCxnSpPr>
            <a:cxnSpLocks/>
          </p:cNvCxnSpPr>
          <p:nvPr/>
        </p:nvCxnSpPr>
        <p:spPr>
          <a:xfrm>
            <a:off x="5690973" y="4386097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ตัวเชื่อมต่อ: หักมุม 4">
            <a:extLst>
              <a:ext uri="{FF2B5EF4-FFF2-40B4-BE49-F238E27FC236}">
                <a16:creationId xmlns:a16="http://schemas.microsoft.com/office/drawing/2014/main" id="{0868A905-DF81-BAA1-A941-4F4430850B96}"/>
              </a:ext>
            </a:extLst>
          </p:cNvPr>
          <p:cNvCxnSpPr>
            <a:cxnSpLocks/>
          </p:cNvCxnSpPr>
          <p:nvPr/>
        </p:nvCxnSpPr>
        <p:spPr>
          <a:xfrm>
            <a:off x="5690973" y="2477029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กล่องข้อความ 30">
            <a:extLst>
              <a:ext uri="{FF2B5EF4-FFF2-40B4-BE49-F238E27FC236}">
                <a16:creationId xmlns:a16="http://schemas.microsoft.com/office/drawing/2014/main" id="{E60EE238-712E-14E8-E9BB-A32EA59E5EA8}"/>
              </a:ext>
            </a:extLst>
          </p:cNvPr>
          <p:cNvSpPr txBox="1"/>
          <p:nvPr/>
        </p:nvSpPr>
        <p:spPr>
          <a:xfrm>
            <a:off x="6066887" y="5108340"/>
            <a:ext cx="22464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err="1">
                <a:latin typeface="Siracha"/>
              </a:rPr>
              <a:t>status_read</a:t>
            </a:r>
            <a:r>
              <a:rPr lang="en-US" sz="2800">
                <a:latin typeface="Siracha"/>
              </a:rPr>
              <a:t>()</a:t>
            </a:r>
            <a:endParaRPr lang="th-TH" sz="2800">
              <a:latin typeface="Siracha"/>
            </a:endParaRPr>
          </a:p>
        </p:txBody>
      </p:sp>
      <p:cxnSp>
        <p:nvCxnSpPr>
          <p:cNvPr id="128" name="ตัวเชื่อมต่อ: หักมุม 4">
            <a:extLst>
              <a:ext uri="{FF2B5EF4-FFF2-40B4-BE49-F238E27FC236}">
                <a16:creationId xmlns:a16="http://schemas.microsoft.com/office/drawing/2014/main" id="{89C3C35F-CFAF-97C5-2FBC-6844A701536E}"/>
              </a:ext>
            </a:extLst>
          </p:cNvPr>
          <p:cNvCxnSpPr>
            <a:cxnSpLocks/>
          </p:cNvCxnSpPr>
          <p:nvPr/>
        </p:nvCxnSpPr>
        <p:spPr>
          <a:xfrm>
            <a:off x="5690973" y="5006385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1">
            <a:extLst>
              <a:ext uri="{FF2B5EF4-FFF2-40B4-BE49-F238E27FC236}">
                <a16:creationId xmlns:a16="http://schemas.microsoft.com/office/drawing/2014/main" id="{025077E1-A035-6887-8B65-4F216769B35E}"/>
              </a:ext>
            </a:extLst>
          </p:cNvPr>
          <p:cNvSpPr txBox="1">
            <a:spLocks/>
          </p:cNvSpPr>
          <p:nvPr/>
        </p:nvSpPr>
        <p:spPr>
          <a:xfrm>
            <a:off x="3843574" y="920191"/>
            <a:ext cx="2252426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9pPr>
          </a:lstStyle>
          <a:p>
            <a:r>
              <a:rPr lang="en-US" sz="2800" b="0">
                <a:solidFill>
                  <a:schemeClr val="bg1">
                    <a:lumMod val="50000"/>
                  </a:schemeClr>
                </a:solidFill>
                <a:latin typeface="+mj-lt"/>
              </a:rPr>
              <a:t>(Fern)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323A663-E03B-D6C7-FD7B-6C6168CC3EBE}"/>
              </a:ext>
            </a:extLst>
          </p:cNvPr>
          <p:cNvSpPr txBox="1"/>
          <p:nvPr/>
        </p:nvSpPr>
        <p:spPr>
          <a:xfrm>
            <a:off x="8043610" y="2617261"/>
            <a:ext cx="269693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: read compressed FASTQ file by </a:t>
            </a:r>
            <a:r>
              <a:rPr lang="en-US" err="1"/>
              <a:t>gzip</a:t>
            </a:r>
            <a:r>
              <a:rPr lang="en-US"/>
              <a:t>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D53297C-A2C7-49AF-48B4-7FE55258C14B}"/>
              </a:ext>
            </a:extLst>
          </p:cNvPr>
          <p:cNvSpPr txBox="1"/>
          <p:nvPr/>
        </p:nvSpPr>
        <p:spPr>
          <a:xfrm>
            <a:off x="7711686" y="3363787"/>
            <a:ext cx="269693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: read FASTQ file.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3513526-B923-2740-10D5-AB08A5E1A95B}"/>
              </a:ext>
            </a:extLst>
          </p:cNvPr>
          <p:cNvSpPr txBox="1"/>
          <p:nvPr/>
        </p:nvSpPr>
        <p:spPr>
          <a:xfrm>
            <a:off x="3988073" y="3933754"/>
            <a:ext cx="161015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: select function to read file.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F8B6823-2B3A-0691-3B7E-8122F6AFF977}"/>
              </a:ext>
            </a:extLst>
          </p:cNvPr>
          <p:cNvSpPr txBox="1"/>
          <p:nvPr/>
        </p:nvSpPr>
        <p:spPr>
          <a:xfrm>
            <a:off x="7122386" y="4008435"/>
            <a:ext cx="269693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: search barcode and ID.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86D7607-F6E3-79AF-E8CA-40511E2AB57C}"/>
              </a:ext>
            </a:extLst>
          </p:cNvPr>
          <p:cNvSpPr txBox="1"/>
          <p:nvPr/>
        </p:nvSpPr>
        <p:spPr>
          <a:xfrm>
            <a:off x="7122385" y="4613644"/>
            <a:ext cx="351587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: select function from q_stat.py to work with 4</a:t>
            </a:r>
            <a:r>
              <a:rPr lang="en-US" baseline="30000"/>
              <a:t>th</a:t>
            </a:r>
            <a:r>
              <a:rPr lang="en-US"/>
              <a:t> line.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9381D98-A1CB-8985-F4C5-D9C9F28E06C0}"/>
              </a:ext>
            </a:extLst>
          </p:cNvPr>
          <p:cNvSpPr txBox="1"/>
          <p:nvPr/>
        </p:nvSpPr>
        <p:spPr>
          <a:xfrm>
            <a:off x="8127338" y="5258476"/>
            <a:ext cx="269693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: summary status of each read.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4C70AE1-9518-165B-649E-2C7722B6462B}"/>
              </a:ext>
            </a:extLst>
          </p:cNvPr>
          <p:cNvSpPr txBox="1"/>
          <p:nvPr/>
        </p:nvSpPr>
        <p:spPr>
          <a:xfrm>
            <a:off x="-7786318" y="2101285"/>
            <a:ext cx="53292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>
                <a:latin typeface="Siracha"/>
              </a:rPr>
              <a:t>: main code for running the program</a:t>
            </a:r>
            <a:endParaRPr lang="en-US" sz="2000">
              <a:latin typeface="Siracha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273D31A-1AEA-9E0D-ECD7-9C87F8B2FFEF}"/>
              </a:ext>
            </a:extLst>
          </p:cNvPr>
          <p:cNvSpPr txBox="1"/>
          <p:nvPr/>
        </p:nvSpPr>
        <p:spPr>
          <a:xfrm>
            <a:off x="-5855112" y="2772977"/>
            <a:ext cx="53292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>
                <a:latin typeface="Siracha"/>
                <a:cs typeface="+mn-cs"/>
              </a:rPr>
              <a:t>: main function for running the program </a:t>
            </a:r>
            <a:endParaRPr lang="en-US" sz="2000">
              <a:latin typeface="Siracha"/>
              <a:cs typeface="+mn-cs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1239712-C773-D873-9D1A-6810AC7534EF}"/>
              </a:ext>
            </a:extLst>
          </p:cNvPr>
          <p:cNvSpPr txBox="1"/>
          <p:nvPr/>
        </p:nvSpPr>
        <p:spPr>
          <a:xfrm>
            <a:off x="-5855114" y="3381718"/>
            <a:ext cx="53292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>
                <a:latin typeface="Siracha"/>
                <a:cs typeface="+mn-cs"/>
              </a:rPr>
              <a:t>: </a:t>
            </a:r>
            <a:r>
              <a:rPr lang="en-US" sz="2000">
                <a:latin typeface="Siracha"/>
                <a:cs typeface="+mn-cs"/>
              </a:rPr>
              <a:t>use for handling command-line argument.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BDF2FA8-B7AD-B75A-EF4C-A4DD9F10F2CF}"/>
              </a:ext>
            </a:extLst>
          </p:cNvPr>
          <p:cNvSpPr txBox="1"/>
          <p:nvPr/>
        </p:nvSpPr>
        <p:spPr>
          <a:xfrm>
            <a:off x="-5855113" y="4047078"/>
            <a:ext cx="53292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>
                <a:latin typeface="+mn-lt"/>
                <a:cs typeface="+mn-cs"/>
              </a:rPr>
              <a:t>: </a:t>
            </a:r>
            <a:r>
              <a:rPr lang="en-US" sz="2000">
                <a:latin typeface="Siracha"/>
                <a:cs typeface="+mj-cs"/>
              </a:rPr>
              <a:t>read the FASTQ file.</a:t>
            </a:r>
            <a:endParaRPr lang="en-US" sz="2000">
              <a:latin typeface="+mn-lt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1AA9ED7-9253-87A8-2215-E37034D3137C}"/>
              </a:ext>
            </a:extLst>
          </p:cNvPr>
          <p:cNvSpPr txBox="1"/>
          <p:nvPr/>
        </p:nvSpPr>
        <p:spPr>
          <a:xfrm>
            <a:off x="-5855113" y="4663302"/>
            <a:ext cx="53292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00000"/>
              </a:lnSpc>
              <a:spcAft>
                <a:spcPts val="600"/>
              </a:spcAft>
            </a:pPr>
            <a:r>
              <a:rPr lang="en-GB" sz="2000">
                <a:latin typeface="+mn-lt"/>
                <a:cs typeface="+mn-cs"/>
              </a:rPr>
              <a:t>: </a:t>
            </a:r>
            <a:r>
              <a:rPr lang="en-US" sz="2000">
                <a:latin typeface="Siracha"/>
              </a:rPr>
              <a:t>group the reads by barcode.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706346B-390A-8D6C-074B-A334CC638977}"/>
              </a:ext>
            </a:extLst>
          </p:cNvPr>
          <p:cNvSpPr txBox="1"/>
          <p:nvPr/>
        </p:nvSpPr>
        <p:spPr>
          <a:xfrm>
            <a:off x="-5855114" y="5279526"/>
            <a:ext cx="53292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>
                <a:latin typeface="+mn-lt"/>
                <a:cs typeface="+mn-cs"/>
              </a:rPr>
              <a:t>: </a:t>
            </a:r>
            <a:r>
              <a:rPr lang="en-GB" sz="2000">
                <a:latin typeface="Siracha"/>
              </a:rPr>
              <a:t>display statistics outcomes in a table format</a:t>
            </a:r>
            <a:r>
              <a:rPr lang="en-US" sz="2000">
                <a:latin typeface="Siracha"/>
                <a:cs typeface="+mj-cs"/>
              </a:rPr>
              <a:t>.</a:t>
            </a:r>
            <a:endParaRPr lang="en-US" sz="2000">
              <a:latin typeface="+mn-lt"/>
              <a:cs typeface="+mn-cs"/>
            </a:endParaRPr>
          </a:p>
        </p:txBody>
      </p:sp>
      <p:sp>
        <p:nvSpPr>
          <p:cNvPr id="2" name="กล่องข้อความ 12">
            <a:extLst>
              <a:ext uri="{FF2B5EF4-FFF2-40B4-BE49-F238E27FC236}">
                <a16:creationId xmlns:a16="http://schemas.microsoft.com/office/drawing/2014/main" id="{5DDF9B04-07B3-DBA5-D2C1-27B824DD672D}"/>
              </a:ext>
            </a:extLst>
          </p:cNvPr>
          <p:cNvSpPr txBox="1"/>
          <p:nvPr/>
        </p:nvSpPr>
        <p:spPr>
          <a:xfrm>
            <a:off x="-2712113" y="1683691"/>
            <a:ext cx="14531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latin typeface="Siracha"/>
              </a:rPr>
              <a:t>new v.1</a:t>
            </a:r>
            <a:endParaRPr lang="th-TH" sz="2800">
              <a:latin typeface="Siracha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6C9DD9C-4921-8DF4-A60F-83C4A3364FCC}"/>
              </a:ext>
            </a:extLst>
          </p:cNvPr>
          <p:cNvSpPr/>
          <p:nvPr/>
        </p:nvSpPr>
        <p:spPr>
          <a:xfrm>
            <a:off x="-5332970" y="4008435"/>
            <a:ext cx="4945931" cy="1564599"/>
          </a:xfrm>
          <a:prstGeom prst="roundRect">
            <a:avLst>
              <a:gd name="adj" fmla="val 10726"/>
            </a:avLst>
          </a:prstGeom>
          <a:solidFill>
            <a:schemeClr val="accent4"/>
          </a:solidFill>
          <a:ln>
            <a:solidFill>
              <a:schemeClr val="accent1">
                <a:lumMod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CE283EB-5274-0AF1-796B-C14534358E82}"/>
              </a:ext>
            </a:extLst>
          </p:cNvPr>
          <p:cNvSpPr txBox="1"/>
          <p:nvPr/>
        </p:nvSpPr>
        <p:spPr>
          <a:xfrm>
            <a:off x="-5275993" y="4069832"/>
            <a:ext cx="342347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>
                <a:solidFill>
                  <a:schemeClr val="accent1">
                    <a:lumMod val="25000"/>
                  </a:schemeClr>
                </a:solidFill>
                <a:latin typeface="+mj-lt"/>
              </a:rPr>
              <a:t>Problem!!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B1D9EB9-7685-3D5F-BA08-E40ACEB1C903}"/>
              </a:ext>
            </a:extLst>
          </p:cNvPr>
          <p:cNvSpPr txBox="1"/>
          <p:nvPr/>
        </p:nvSpPr>
        <p:spPr>
          <a:xfrm>
            <a:off x="-5239727" y="4482232"/>
            <a:ext cx="49459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>
                <a:solidFill>
                  <a:schemeClr val="accent1">
                    <a:lumMod val="25000"/>
                  </a:schemeClr>
                </a:solidFill>
                <a:latin typeface="+mj-lt"/>
              </a:rPr>
              <a:t>- Contain duplicate commands </a:t>
            </a:r>
            <a:br>
              <a:rPr lang="en-US" sz="1800">
                <a:solidFill>
                  <a:schemeClr val="accent1">
                    <a:lumMod val="25000"/>
                  </a:schemeClr>
                </a:solidFill>
                <a:latin typeface="+mj-lt"/>
              </a:rPr>
            </a:br>
            <a:r>
              <a:rPr lang="en-US" sz="1800">
                <a:solidFill>
                  <a:schemeClr val="accent1">
                    <a:lumMod val="25000"/>
                  </a:schemeClr>
                </a:solidFill>
                <a:latin typeface="+mj-lt"/>
              </a:rPr>
              <a:t>	code lengthy.</a:t>
            </a:r>
          </a:p>
          <a:p>
            <a:r>
              <a:rPr lang="en-US" sz="1800">
                <a:solidFill>
                  <a:schemeClr val="accent1">
                    <a:lumMod val="25000"/>
                  </a:schemeClr>
                </a:solidFill>
                <a:latin typeface="+mj-lt"/>
              </a:rPr>
              <a:t>- Take a long time to process large files.</a:t>
            </a:r>
          </a:p>
        </p:txBody>
      </p:sp>
      <p:cxnSp>
        <p:nvCxnSpPr>
          <p:cNvPr id="13" name="ตัวเชื่อมต่อ: หักมุม 4">
            <a:extLst>
              <a:ext uri="{FF2B5EF4-FFF2-40B4-BE49-F238E27FC236}">
                <a16:creationId xmlns:a16="http://schemas.microsoft.com/office/drawing/2014/main" id="{E23EDB45-5060-4F72-629D-02BB0FB34E01}"/>
              </a:ext>
            </a:extLst>
          </p:cNvPr>
          <p:cNvCxnSpPr>
            <a:cxnSpLocks/>
          </p:cNvCxnSpPr>
          <p:nvPr/>
        </p:nvCxnSpPr>
        <p:spPr>
          <a:xfrm>
            <a:off x="-4695742" y="4804723"/>
            <a:ext cx="347560" cy="139174"/>
          </a:xfrm>
          <a:prstGeom prst="bentConnector3">
            <a:avLst>
              <a:gd name="adj1" fmla="val 5682"/>
            </a:avLst>
          </a:prstGeom>
          <a:ln w="38100">
            <a:solidFill>
              <a:schemeClr val="accent1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18DF1974-9337-AF93-DFFA-D24944FE5C4A}"/>
              </a:ext>
            </a:extLst>
          </p:cNvPr>
          <p:cNvSpPr txBox="1"/>
          <p:nvPr/>
        </p:nvSpPr>
        <p:spPr>
          <a:xfrm>
            <a:off x="3616126" y="4897705"/>
            <a:ext cx="198210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: collect data for each barcode.</a:t>
            </a:r>
          </a:p>
        </p:txBody>
      </p:sp>
    </p:spTree>
    <p:extLst>
      <p:ext uri="{BB962C8B-B14F-4D97-AF65-F5344CB8AC3E}">
        <p14:creationId xmlns:p14="http://schemas.microsoft.com/office/powerpoint/2010/main" val="4410924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0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9FEFE7-BD6B-FB9D-83C0-311B683B5E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354799E3-C211-F7CB-30C7-CD59ED3031BF}"/>
              </a:ext>
            </a:extLst>
          </p:cNvPr>
          <p:cNvGrpSpPr/>
          <p:nvPr/>
        </p:nvGrpSpPr>
        <p:grpSpPr>
          <a:xfrm>
            <a:off x="1506349" y="874829"/>
            <a:ext cx="8425049" cy="763500"/>
            <a:chOff x="1506349" y="874829"/>
            <a:chExt cx="8425049" cy="763500"/>
          </a:xfrm>
        </p:grpSpPr>
        <p:sp>
          <p:nvSpPr>
            <p:cNvPr id="6" name="Arrow: Pentagon 5">
              <a:extLst>
                <a:ext uri="{FF2B5EF4-FFF2-40B4-BE49-F238E27FC236}">
                  <a16:creationId xmlns:a16="http://schemas.microsoft.com/office/drawing/2014/main" id="{C1969E53-FD0E-975C-32CB-AEF27CE326B5}"/>
                </a:ext>
              </a:extLst>
            </p:cNvPr>
            <p:cNvSpPr/>
            <p:nvPr/>
          </p:nvSpPr>
          <p:spPr>
            <a:xfrm>
              <a:off x="1506349" y="874829"/>
              <a:ext cx="8425049" cy="763500"/>
            </a:xfrm>
            <a:prstGeom prst="homePlate">
              <a:avLst/>
            </a:prstGeom>
            <a:solidFill>
              <a:srgbClr val="E3C2FF"/>
            </a:solidFill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rgbClr r="0" g="0" b="0"/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sz="3200"/>
            </a:p>
          </p:txBody>
        </p:sp>
        <p:sp>
          <p:nvSpPr>
            <p:cNvPr id="7" name="Arrow: Pentagon 4">
              <a:extLst>
                <a:ext uri="{FF2B5EF4-FFF2-40B4-BE49-F238E27FC236}">
                  <a16:creationId xmlns:a16="http://schemas.microsoft.com/office/drawing/2014/main" id="{04C4699D-EBD1-A16E-70D3-B08CC533C6E0}"/>
                </a:ext>
              </a:extLst>
            </p:cNvPr>
            <p:cNvSpPr txBox="1"/>
            <p:nvPr/>
          </p:nvSpPr>
          <p:spPr>
            <a:xfrm>
              <a:off x="1506349" y="874829"/>
              <a:ext cx="7544146" cy="7635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2682" tIns="61341" rIns="30671" bIns="61341" numCol="1" spcCol="1270" anchor="ctr" anchorCtr="0">
              <a:noAutofit/>
            </a:bodyPr>
            <a:lstStyle/>
            <a:p>
              <a:pPr marL="0" lvl="0" indent="0" defTabSz="1022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200" kern="1200">
                  <a:solidFill>
                    <a:schemeClr val="bg1">
                      <a:lumMod val="50000"/>
                    </a:schemeClr>
                  </a:solidFill>
                </a:rPr>
                <a:t>Write code</a:t>
              </a:r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210323-A54B-4213-5B30-EAEEB1FDE29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155F3F06-A413-4A1D-B8C8-3FA2510685E2}" type="slidenum">
              <a:rPr lang="th-TH" smtClean="0"/>
              <a:t>23</a:t>
            </a:fld>
            <a:endParaRPr lang="th-TH"/>
          </a:p>
        </p:txBody>
      </p:sp>
      <p:sp>
        <p:nvSpPr>
          <p:cNvPr id="12" name="สี่เหลี่ยมผืนผ้า: มุมมน 17">
            <a:extLst>
              <a:ext uri="{FF2B5EF4-FFF2-40B4-BE49-F238E27FC236}">
                <a16:creationId xmlns:a16="http://schemas.microsoft.com/office/drawing/2014/main" id="{341BCFED-CE18-8F07-0DD7-B83400376EBA}"/>
              </a:ext>
            </a:extLst>
          </p:cNvPr>
          <p:cNvSpPr/>
          <p:nvPr/>
        </p:nvSpPr>
        <p:spPr>
          <a:xfrm>
            <a:off x="10185398" y="1147764"/>
            <a:ext cx="1769955" cy="636009"/>
          </a:xfrm>
          <a:prstGeom prst="roundRect">
            <a:avLst/>
          </a:prstGeom>
          <a:ln w="7620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>
                <a:solidFill>
                  <a:schemeClr val="accent1">
                    <a:lumMod val="25000"/>
                  </a:schemeClr>
                </a:solidFill>
                <a:latin typeface="Sriracha"/>
              </a:rPr>
              <a:t>Plan A+2</a:t>
            </a:r>
            <a:endParaRPr lang="th-TH" sz="2800">
              <a:solidFill>
                <a:schemeClr val="accent1">
                  <a:lumMod val="25000"/>
                </a:schemeClr>
              </a:solidFill>
              <a:latin typeface="Sriracha"/>
              <a:cs typeface="Cordia New"/>
            </a:endParaRP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35A975BC-1EB7-6AC9-788D-E65787AA40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57346" y="7420277"/>
            <a:ext cx="3069328" cy="1673929"/>
          </a:xfrm>
        </p:spPr>
        <p:txBody>
          <a:bodyPr/>
          <a:lstStyle/>
          <a:p>
            <a:r>
              <a:rPr lang="en-US"/>
              <a:t>Problem</a:t>
            </a:r>
          </a:p>
          <a:p>
            <a:pPr lvl="1"/>
            <a:r>
              <a:rPr lang="en-US"/>
              <a:t>Median (ant)</a:t>
            </a:r>
          </a:p>
          <a:p>
            <a:pPr lvl="1"/>
            <a:r>
              <a:rPr lang="en-US"/>
              <a:t>Filter (ice)</a:t>
            </a:r>
          </a:p>
          <a:p>
            <a:pPr lvl="1"/>
            <a:r>
              <a:rPr lang="en-US"/>
              <a:t>File name (ice)</a:t>
            </a:r>
          </a:p>
          <a:p>
            <a:pPr lvl="1"/>
            <a:endParaRPr lang="en-US"/>
          </a:p>
          <a:p>
            <a:pPr lvl="1"/>
            <a:endParaRPr lang="en-US"/>
          </a:p>
        </p:txBody>
      </p:sp>
      <p:sp>
        <p:nvSpPr>
          <p:cNvPr id="5" name="Action Button: Go Home 4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534097DC-B0F4-256E-5476-7595456658D1}"/>
              </a:ext>
            </a:extLst>
          </p:cNvPr>
          <p:cNvSpPr/>
          <p:nvPr/>
        </p:nvSpPr>
        <p:spPr>
          <a:xfrm>
            <a:off x="1506348" y="5718478"/>
            <a:ext cx="351713" cy="351713"/>
          </a:xfrm>
          <a:prstGeom prst="actionButtonHom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881F594-EFE0-51E4-07B3-0382233E0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3574" y="926071"/>
            <a:ext cx="2252426" cy="763500"/>
          </a:xfrm>
          <a:noFill/>
        </p:spPr>
        <p:txBody>
          <a:bodyPr>
            <a:noAutofit/>
          </a:bodyPr>
          <a:lstStyle/>
          <a:p>
            <a:r>
              <a:rPr lang="en-US" sz="2800" b="0">
                <a:solidFill>
                  <a:schemeClr val="bg1">
                    <a:lumMod val="50000"/>
                  </a:schemeClr>
                </a:solidFill>
                <a:latin typeface="+mj-lt"/>
              </a:rPr>
              <a:t>(Ant)</a:t>
            </a:r>
            <a:br>
              <a:rPr lang="en-US" sz="2800" b="0">
                <a:latin typeface="+mj-lt"/>
              </a:rPr>
            </a:br>
            <a:endParaRPr lang="en-US" sz="2800" b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3" name="กล่องข้อความ 7">
            <a:extLst>
              <a:ext uri="{FF2B5EF4-FFF2-40B4-BE49-F238E27FC236}">
                <a16:creationId xmlns:a16="http://schemas.microsoft.com/office/drawing/2014/main" id="{15C2EDDF-1DD3-E1C9-9040-FC93B64F2E8A}"/>
              </a:ext>
            </a:extLst>
          </p:cNvPr>
          <p:cNvSpPr txBox="1"/>
          <p:nvPr/>
        </p:nvSpPr>
        <p:spPr>
          <a:xfrm>
            <a:off x="2437508" y="2659981"/>
            <a:ext cx="3970838" cy="73866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err="1"/>
              <a:t>valueofquality</a:t>
            </a:r>
            <a:r>
              <a:rPr lang="en-US" sz="2800"/>
              <a:t>()</a:t>
            </a:r>
            <a:endParaRPr lang="en-US"/>
          </a:p>
          <a:p>
            <a:endParaRPr lang="en-US"/>
          </a:p>
        </p:txBody>
      </p:sp>
      <p:sp>
        <p:nvSpPr>
          <p:cNvPr id="15" name="กล่องข้อความ 12">
            <a:extLst>
              <a:ext uri="{FF2B5EF4-FFF2-40B4-BE49-F238E27FC236}">
                <a16:creationId xmlns:a16="http://schemas.microsoft.com/office/drawing/2014/main" id="{D039030E-9A1C-46F3-674B-54B67951C899}"/>
              </a:ext>
            </a:extLst>
          </p:cNvPr>
          <p:cNvSpPr txBox="1"/>
          <p:nvPr/>
        </p:nvSpPr>
        <p:spPr>
          <a:xfrm>
            <a:off x="1719737" y="1949691"/>
            <a:ext cx="1676236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latin typeface="Siracha"/>
              </a:rPr>
              <a:t>q_stat.py</a:t>
            </a:r>
            <a:endParaRPr lang="th-TH" sz="2800">
              <a:latin typeface="Siracha"/>
            </a:endParaRPr>
          </a:p>
        </p:txBody>
      </p:sp>
      <p:sp>
        <p:nvSpPr>
          <p:cNvPr id="17" name="กล่องข้อความ 14">
            <a:extLst>
              <a:ext uri="{FF2B5EF4-FFF2-40B4-BE49-F238E27FC236}">
                <a16:creationId xmlns:a16="http://schemas.microsoft.com/office/drawing/2014/main" id="{C3562CA8-712E-4AA5-1D64-C5E0E4C777E9}"/>
              </a:ext>
            </a:extLst>
          </p:cNvPr>
          <p:cNvSpPr txBox="1"/>
          <p:nvPr/>
        </p:nvSpPr>
        <p:spPr>
          <a:xfrm>
            <a:off x="2420381" y="3239194"/>
            <a:ext cx="2740276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err="1">
                <a:latin typeface="Siracha"/>
                <a:cs typeface="+mj-cs"/>
              </a:rPr>
              <a:t>calmean</a:t>
            </a:r>
            <a:r>
              <a:rPr lang="en-US" sz="2800">
                <a:latin typeface="Siracha"/>
                <a:cs typeface="+mj-cs"/>
              </a:rPr>
              <a:t>()</a:t>
            </a:r>
            <a:endParaRPr lang="th-TH" sz="3600">
              <a:cs typeface="Prompt"/>
            </a:endParaRPr>
          </a:p>
        </p:txBody>
      </p:sp>
      <p:cxnSp>
        <p:nvCxnSpPr>
          <p:cNvPr id="25" name="ตัวเชื่อมต่อ: หักมุม 4">
            <a:extLst>
              <a:ext uri="{FF2B5EF4-FFF2-40B4-BE49-F238E27FC236}">
                <a16:creationId xmlns:a16="http://schemas.microsoft.com/office/drawing/2014/main" id="{817856E2-6869-0E2E-860E-D453B1AAC607}"/>
              </a:ext>
            </a:extLst>
          </p:cNvPr>
          <p:cNvCxnSpPr>
            <a:cxnSpLocks/>
          </p:cNvCxnSpPr>
          <p:nvPr/>
        </p:nvCxnSpPr>
        <p:spPr>
          <a:xfrm>
            <a:off x="2044466" y="3116334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ตัวเชื่อมต่อ: หักมุม 4">
            <a:extLst>
              <a:ext uri="{FF2B5EF4-FFF2-40B4-BE49-F238E27FC236}">
                <a16:creationId xmlns:a16="http://schemas.microsoft.com/office/drawing/2014/main" id="{16D4F738-2573-5D02-D0C5-B56E0CD355BC}"/>
              </a:ext>
            </a:extLst>
          </p:cNvPr>
          <p:cNvCxnSpPr>
            <a:cxnSpLocks/>
          </p:cNvCxnSpPr>
          <p:nvPr/>
        </p:nvCxnSpPr>
        <p:spPr>
          <a:xfrm>
            <a:off x="2044466" y="2473456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130">
            <a:extLst>
              <a:ext uri="{FF2B5EF4-FFF2-40B4-BE49-F238E27FC236}">
                <a16:creationId xmlns:a16="http://schemas.microsoft.com/office/drawing/2014/main" id="{ECD55AD3-1A03-F99B-6B26-13A3BA260305}"/>
              </a:ext>
            </a:extLst>
          </p:cNvPr>
          <p:cNvSpPr txBox="1"/>
          <p:nvPr/>
        </p:nvSpPr>
        <p:spPr>
          <a:xfrm>
            <a:off x="4832165" y="2062014"/>
            <a:ext cx="5206474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2000">
                <a:latin typeface="Siracha"/>
              </a:rPr>
              <a:t>: Calculation quality score sessions.</a:t>
            </a:r>
            <a:endParaRPr lang="en-US" sz="2000"/>
          </a:p>
          <a:p>
            <a:endParaRPr lang="en-GB" sz="2000"/>
          </a:p>
        </p:txBody>
      </p:sp>
      <p:sp>
        <p:nvSpPr>
          <p:cNvPr id="37" name="TextBox 131">
            <a:extLst>
              <a:ext uri="{FF2B5EF4-FFF2-40B4-BE49-F238E27FC236}">
                <a16:creationId xmlns:a16="http://schemas.microsoft.com/office/drawing/2014/main" id="{385DEDCB-F9D0-8253-8A6D-2F0B520ED170}"/>
              </a:ext>
            </a:extLst>
          </p:cNvPr>
          <p:cNvSpPr txBox="1"/>
          <p:nvPr/>
        </p:nvSpPr>
        <p:spPr>
          <a:xfrm>
            <a:off x="5545584" y="2708021"/>
            <a:ext cx="5329239" cy="9233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2000"/>
              <a:t>: Calculate total quality score.</a:t>
            </a:r>
            <a:endParaRPr lang="en-US"/>
          </a:p>
          <a:p>
            <a:endParaRPr lang="en-US"/>
          </a:p>
          <a:p>
            <a:endParaRPr lang="en-US" sz="2000">
              <a:latin typeface="Siracha"/>
              <a:cs typeface="+mn-cs"/>
            </a:endParaRPr>
          </a:p>
        </p:txBody>
      </p:sp>
      <p:sp>
        <p:nvSpPr>
          <p:cNvPr id="39" name="TextBox 132">
            <a:extLst>
              <a:ext uri="{FF2B5EF4-FFF2-40B4-BE49-F238E27FC236}">
                <a16:creationId xmlns:a16="http://schemas.microsoft.com/office/drawing/2014/main" id="{4A1F6793-C215-F34A-DCCB-F5E4C640EE8A}"/>
              </a:ext>
            </a:extLst>
          </p:cNvPr>
          <p:cNvSpPr txBox="1"/>
          <p:nvPr/>
        </p:nvSpPr>
        <p:spPr>
          <a:xfrm>
            <a:off x="5545582" y="3342447"/>
            <a:ext cx="5329239" cy="9233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2000"/>
              <a:t>: Calculate mean of quality score.</a:t>
            </a:r>
            <a:br>
              <a:rPr lang="en-GB" sz="2000"/>
            </a:br>
            <a:endParaRPr lang="en-GB" sz="2000"/>
          </a:p>
          <a:p>
            <a:endParaRPr lang="th-TH"/>
          </a:p>
        </p:txBody>
      </p:sp>
      <p:sp>
        <p:nvSpPr>
          <p:cNvPr id="14" name="กล่องข้อความ 14">
            <a:extLst>
              <a:ext uri="{FF2B5EF4-FFF2-40B4-BE49-F238E27FC236}">
                <a16:creationId xmlns:a16="http://schemas.microsoft.com/office/drawing/2014/main" id="{9C822D25-0DAD-CECF-FD8A-4BC42C2D4398}"/>
              </a:ext>
            </a:extLst>
          </p:cNvPr>
          <p:cNvSpPr txBox="1"/>
          <p:nvPr/>
        </p:nvSpPr>
        <p:spPr>
          <a:xfrm>
            <a:off x="2437505" y="3872767"/>
            <a:ext cx="2740276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err="1">
                <a:latin typeface="Siracha"/>
                <a:cs typeface="Prompt"/>
              </a:rPr>
              <a:t>lenofreads</a:t>
            </a:r>
            <a:r>
              <a:rPr lang="en-US" sz="2800">
                <a:latin typeface="Siracha"/>
                <a:cs typeface="Prompt"/>
              </a:rPr>
              <a:t>()</a:t>
            </a:r>
            <a:endParaRPr lang="th-TH" sz="3600"/>
          </a:p>
        </p:txBody>
      </p:sp>
      <p:cxnSp>
        <p:nvCxnSpPr>
          <p:cNvPr id="16" name="ตัวเชื่อมต่อ: หักมุม 4">
            <a:extLst>
              <a:ext uri="{FF2B5EF4-FFF2-40B4-BE49-F238E27FC236}">
                <a16:creationId xmlns:a16="http://schemas.microsoft.com/office/drawing/2014/main" id="{9F6EB7C1-E7B2-953A-5D8D-AEA5169EC7EC}"/>
              </a:ext>
            </a:extLst>
          </p:cNvPr>
          <p:cNvCxnSpPr>
            <a:cxnSpLocks/>
          </p:cNvCxnSpPr>
          <p:nvPr/>
        </p:nvCxnSpPr>
        <p:spPr>
          <a:xfrm>
            <a:off x="2061590" y="3749907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32">
            <a:extLst>
              <a:ext uri="{FF2B5EF4-FFF2-40B4-BE49-F238E27FC236}">
                <a16:creationId xmlns:a16="http://schemas.microsoft.com/office/drawing/2014/main" id="{8C9698C2-9AD2-305C-9CC2-285ABEAAA0E4}"/>
              </a:ext>
            </a:extLst>
          </p:cNvPr>
          <p:cNvSpPr txBox="1"/>
          <p:nvPr/>
        </p:nvSpPr>
        <p:spPr>
          <a:xfrm>
            <a:off x="5562706" y="3976020"/>
            <a:ext cx="5329239" cy="104644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2000"/>
              <a:t>: Count length of reads</a:t>
            </a:r>
            <a:endParaRPr lang="en-US"/>
          </a:p>
          <a:p>
            <a:endParaRPr lang="en-US"/>
          </a:p>
          <a:p>
            <a:endParaRPr lang="en-GB"/>
          </a:p>
          <a:p>
            <a:endParaRPr lang="th-TH"/>
          </a:p>
        </p:txBody>
      </p:sp>
      <p:sp>
        <p:nvSpPr>
          <p:cNvPr id="19" name="กล่องข้อความ 14">
            <a:extLst>
              <a:ext uri="{FF2B5EF4-FFF2-40B4-BE49-F238E27FC236}">
                <a16:creationId xmlns:a16="http://schemas.microsoft.com/office/drawing/2014/main" id="{4D8C2EE3-97A8-7016-6025-978F829207A0}"/>
              </a:ext>
            </a:extLst>
          </p:cNvPr>
          <p:cNvSpPr txBox="1"/>
          <p:nvPr/>
        </p:nvSpPr>
        <p:spPr>
          <a:xfrm>
            <a:off x="2454628" y="4463530"/>
            <a:ext cx="2740276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err="1">
                <a:latin typeface="Siracha"/>
                <a:cs typeface="Prompt"/>
              </a:rPr>
              <a:t>SDquality</a:t>
            </a:r>
            <a:r>
              <a:rPr lang="en-US" sz="2800">
                <a:latin typeface="Siracha"/>
                <a:cs typeface="Prompt"/>
              </a:rPr>
              <a:t>()</a:t>
            </a:r>
            <a:endParaRPr lang="th-TH" sz="3600"/>
          </a:p>
        </p:txBody>
      </p:sp>
      <p:cxnSp>
        <p:nvCxnSpPr>
          <p:cNvPr id="20" name="ตัวเชื่อมต่อ: หักมุม 4">
            <a:extLst>
              <a:ext uri="{FF2B5EF4-FFF2-40B4-BE49-F238E27FC236}">
                <a16:creationId xmlns:a16="http://schemas.microsoft.com/office/drawing/2014/main" id="{27558687-8AE4-B498-6277-A171C9A21A8C}"/>
              </a:ext>
            </a:extLst>
          </p:cNvPr>
          <p:cNvCxnSpPr>
            <a:cxnSpLocks/>
          </p:cNvCxnSpPr>
          <p:nvPr/>
        </p:nvCxnSpPr>
        <p:spPr>
          <a:xfrm>
            <a:off x="2078713" y="4340670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132">
            <a:extLst>
              <a:ext uri="{FF2B5EF4-FFF2-40B4-BE49-F238E27FC236}">
                <a16:creationId xmlns:a16="http://schemas.microsoft.com/office/drawing/2014/main" id="{77805075-951B-F553-26C8-38BE38B08D09}"/>
              </a:ext>
            </a:extLst>
          </p:cNvPr>
          <p:cNvSpPr txBox="1"/>
          <p:nvPr/>
        </p:nvSpPr>
        <p:spPr>
          <a:xfrm>
            <a:off x="5579828" y="4566783"/>
            <a:ext cx="5329239" cy="104644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2000"/>
              <a:t>: Calculate standard deviation of reads.</a:t>
            </a:r>
            <a:endParaRPr lang="en-US"/>
          </a:p>
          <a:p>
            <a:endParaRPr lang="en-US"/>
          </a:p>
          <a:p>
            <a:endParaRPr lang="en-GB"/>
          </a:p>
          <a:p>
            <a:endParaRPr lang="th-TH"/>
          </a:p>
        </p:txBody>
      </p:sp>
      <p:sp>
        <p:nvSpPr>
          <p:cNvPr id="22" name="กล่องข้อความ 14">
            <a:extLst>
              <a:ext uri="{FF2B5EF4-FFF2-40B4-BE49-F238E27FC236}">
                <a16:creationId xmlns:a16="http://schemas.microsoft.com/office/drawing/2014/main" id="{A1BBCC82-C5C1-2BAC-43C8-8D0FA5303F4A}"/>
              </a:ext>
            </a:extLst>
          </p:cNvPr>
          <p:cNvSpPr txBox="1"/>
          <p:nvPr/>
        </p:nvSpPr>
        <p:spPr>
          <a:xfrm>
            <a:off x="2463190" y="5079981"/>
            <a:ext cx="2740276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err="1"/>
              <a:t>calquantile</a:t>
            </a:r>
            <a:r>
              <a:rPr lang="en-US" sz="2800">
                <a:latin typeface="Siracha"/>
                <a:cs typeface="Prompt"/>
              </a:rPr>
              <a:t>()</a:t>
            </a:r>
            <a:endParaRPr lang="th-TH" sz="3600"/>
          </a:p>
        </p:txBody>
      </p:sp>
      <p:cxnSp>
        <p:nvCxnSpPr>
          <p:cNvPr id="23" name="ตัวเชื่อมต่อ: หักมุม 4">
            <a:extLst>
              <a:ext uri="{FF2B5EF4-FFF2-40B4-BE49-F238E27FC236}">
                <a16:creationId xmlns:a16="http://schemas.microsoft.com/office/drawing/2014/main" id="{ABC1753C-B467-1105-CFC9-E476B5324256}"/>
              </a:ext>
            </a:extLst>
          </p:cNvPr>
          <p:cNvCxnSpPr>
            <a:cxnSpLocks/>
          </p:cNvCxnSpPr>
          <p:nvPr/>
        </p:nvCxnSpPr>
        <p:spPr>
          <a:xfrm>
            <a:off x="2087275" y="4957121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132">
            <a:extLst>
              <a:ext uri="{FF2B5EF4-FFF2-40B4-BE49-F238E27FC236}">
                <a16:creationId xmlns:a16="http://schemas.microsoft.com/office/drawing/2014/main" id="{08B088F4-9F8E-20FF-2831-AC9F1EBA8A9E}"/>
              </a:ext>
            </a:extLst>
          </p:cNvPr>
          <p:cNvSpPr txBox="1"/>
          <p:nvPr/>
        </p:nvSpPr>
        <p:spPr>
          <a:xfrm>
            <a:off x="5588391" y="5183234"/>
            <a:ext cx="5329239" cy="113877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2000"/>
              <a:t>: Calculate median and quantile of reads.</a:t>
            </a:r>
            <a:br>
              <a:rPr lang="en-GB" sz="2000"/>
            </a:br>
            <a:endParaRPr lang="en-GB" sz="2000"/>
          </a:p>
          <a:p>
            <a:endParaRPr lang="en-GB"/>
          </a:p>
          <a:p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3468321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9FEFE7-BD6B-FB9D-83C0-311B683B5E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354799E3-C211-F7CB-30C7-CD59ED3031BF}"/>
              </a:ext>
            </a:extLst>
          </p:cNvPr>
          <p:cNvGrpSpPr/>
          <p:nvPr/>
        </p:nvGrpSpPr>
        <p:grpSpPr>
          <a:xfrm>
            <a:off x="1506349" y="874829"/>
            <a:ext cx="8425049" cy="763500"/>
            <a:chOff x="1506349" y="874829"/>
            <a:chExt cx="8425049" cy="763500"/>
          </a:xfrm>
        </p:grpSpPr>
        <p:sp>
          <p:nvSpPr>
            <p:cNvPr id="6" name="Arrow: Pentagon 5">
              <a:extLst>
                <a:ext uri="{FF2B5EF4-FFF2-40B4-BE49-F238E27FC236}">
                  <a16:creationId xmlns:a16="http://schemas.microsoft.com/office/drawing/2014/main" id="{C1969E53-FD0E-975C-32CB-AEF27CE326B5}"/>
                </a:ext>
              </a:extLst>
            </p:cNvPr>
            <p:cNvSpPr/>
            <p:nvPr/>
          </p:nvSpPr>
          <p:spPr>
            <a:xfrm>
              <a:off x="1506349" y="874829"/>
              <a:ext cx="8425049" cy="763500"/>
            </a:xfrm>
            <a:prstGeom prst="homePlate">
              <a:avLst/>
            </a:prstGeom>
            <a:solidFill>
              <a:srgbClr val="E3C2FF"/>
            </a:solidFill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rgbClr r="0" g="0" b="0"/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sz="3200"/>
            </a:p>
          </p:txBody>
        </p:sp>
        <p:sp>
          <p:nvSpPr>
            <p:cNvPr id="7" name="Arrow: Pentagon 4">
              <a:extLst>
                <a:ext uri="{FF2B5EF4-FFF2-40B4-BE49-F238E27FC236}">
                  <a16:creationId xmlns:a16="http://schemas.microsoft.com/office/drawing/2014/main" id="{04C4699D-EBD1-A16E-70D3-B08CC533C6E0}"/>
                </a:ext>
              </a:extLst>
            </p:cNvPr>
            <p:cNvSpPr txBox="1"/>
            <p:nvPr/>
          </p:nvSpPr>
          <p:spPr>
            <a:xfrm>
              <a:off x="1506349" y="874829"/>
              <a:ext cx="7544146" cy="7635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2682" tIns="61341" rIns="30671" bIns="61341" numCol="1" spcCol="1270" anchor="ctr" anchorCtr="0">
              <a:noAutofit/>
            </a:bodyPr>
            <a:lstStyle/>
            <a:p>
              <a:pPr marL="0" lvl="0" indent="0" defTabSz="1022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200" kern="1200">
                  <a:solidFill>
                    <a:schemeClr val="bg1">
                      <a:lumMod val="50000"/>
                    </a:schemeClr>
                  </a:solidFill>
                </a:rPr>
                <a:t>Write code</a:t>
              </a:r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210323-A54B-4213-5B30-EAEEB1FDE29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155F3F06-A413-4A1D-B8C8-3FA2510685E2}" type="slidenum">
              <a:rPr lang="th-TH" smtClean="0"/>
              <a:t>24</a:t>
            </a:fld>
            <a:endParaRPr lang="th-TH"/>
          </a:p>
        </p:txBody>
      </p:sp>
      <p:sp>
        <p:nvSpPr>
          <p:cNvPr id="12" name="สี่เหลี่ยมผืนผ้า: มุมมน 17">
            <a:extLst>
              <a:ext uri="{FF2B5EF4-FFF2-40B4-BE49-F238E27FC236}">
                <a16:creationId xmlns:a16="http://schemas.microsoft.com/office/drawing/2014/main" id="{341BCFED-CE18-8F07-0DD7-B83400376EBA}"/>
              </a:ext>
            </a:extLst>
          </p:cNvPr>
          <p:cNvSpPr/>
          <p:nvPr/>
        </p:nvSpPr>
        <p:spPr>
          <a:xfrm>
            <a:off x="10185398" y="1147764"/>
            <a:ext cx="1769955" cy="636009"/>
          </a:xfrm>
          <a:prstGeom prst="roundRect">
            <a:avLst/>
          </a:prstGeom>
          <a:ln w="7620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>
                <a:solidFill>
                  <a:schemeClr val="accent1">
                    <a:lumMod val="25000"/>
                  </a:schemeClr>
                </a:solidFill>
                <a:latin typeface="Sriracha"/>
              </a:rPr>
              <a:t>Plan A+2</a:t>
            </a:r>
            <a:endParaRPr lang="th-TH" sz="2800">
              <a:solidFill>
                <a:schemeClr val="accent1">
                  <a:lumMod val="25000"/>
                </a:schemeClr>
              </a:solidFill>
              <a:latin typeface="Sriracha"/>
              <a:cs typeface="Cordia New"/>
            </a:endParaRPr>
          </a:p>
        </p:txBody>
      </p:sp>
      <p:sp>
        <p:nvSpPr>
          <p:cNvPr id="5" name="Action Button: Go Home 4">
            <a:hlinkClick r:id="rId2" action="ppaction://hlinksldjump" highlightClick="1"/>
            <a:extLst>
              <a:ext uri="{FF2B5EF4-FFF2-40B4-BE49-F238E27FC236}">
                <a16:creationId xmlns:a16="http://schemas.microsoft.com/office/drawing/2014/main" id="{534097DC-B0F4-256E-5476-7595456658D1}"/>
              </a:ext>
            </a:extLst>
          </p:cNvPr>
          <p:cNvSpPr/>
          <p:nvPr/>
        </p:nvSpPr>
        <p:spPr>
          <a:xfrm>
            <a:off x="1506348" y="5718478"/>
            <a:ext cx="351713" cy="351713"/>
          </a:xfrm>
          <a:prstGeom prst="actionButtonHom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881F594-EFE0-51E4-07B3-0382233E0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3574" y="926071"/>
            <a:ext cx="2252426" cy="763500"/>
          </a:xfrm>
          <a:noFill/>
        </p:spPr>
        <p:txBody>
          <a:bodyPr>
            <a:noAutofit/>
          </a:bodyPr>
          <a:lstStyle/>
          <a:p>
            <a:r>
              <a:rPr lang="en-US" sz="2800" b="0">
                <a:solidFill>
                  <a:schemeClr val="bg1">
                    <a:lumMod val="50000"/>
                  </a:schemeClr>
                </a:solidFill>
                <a:latin typeface="+mj-lt"/>
              </a:rPr>
              <a:t>(Ant)</a:t>
            </a:r>
            <a:br>
              <a:rPr lang="en-US" sz="2800" b="0">
                <a:latin typeface="+mj-lt"/>
              </a:rPr>
            </a:br>
            <a:endParaRPr lang="en-US" sz="2800" b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3" name="กล่องข้อความ 7">
            <a:extLst>
              <a:ext uri="{FF2B5EF4-FFF2-40B4-BE49-F238E27FC236}">
                <a16:creationId xmlns:a16="http://schemas.microsoft.com/office/drawing/2014/main" id="{15C2EDDF-1DD3-E1C9-9040-FC93B64F2E8A}"/>
              </a:ext>
            </a:extLst>
          </p:cNvPr>
          <p:cNvSpPr txBox="1"/>
          <p:nvPr/>
        </p:nvSpPr>
        <p:spPr>
          <a:xfrm>
            <a:off x="2437508" y="2659981"/>
            <a:ext cx="3970838" cy="61555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err="1"/>
              <a:t>callenandbar</a:t>
            </a:r>
            <a:r>
              <a:rPr lang="en-US" sz="2000"/>
              <a:t>()</a:t>
            </a:r>
          </a:p>
          <a:p>
            <a:endParaRPr lang="en-US"/>
          </a:p>
        </p:txBody>
      </p:sp>
      <p:sp>
        <p:nvSpPr>
          <p:cNvPr id="15" name="กล่องข้อความ 12">
            <a:extLst>
              <a:ext uri="{FF2B5EF4-FFF2-40B4-BE49-F238E27FC236}">
                <a16:creationId xmlns:a16="http://schemas.microsoft.com/office/drawing/2014/main" id="{D039030E-9A1C-46F3-674B-54B67951C899}"/>
              </a:ext>
            </a:extLst>
          </p:cNvPr>
          <p:cNvSpPr txBox="1"/>
          <p:nvPr/>
        </p:nvSpPr>
        <p:spPr>
          <a:xfrm>
            <a:off x="1719737" y="1949691"/>
            <a:ext cx="1676236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latin typeface="Siracha"/>
              </a:rPr>
              <a:t>q_stat.py</a:t>
            </a:r>
            <a:endParaRPr lang="th-TH" sz="2800">
              <a:latin typeface="Siracha"/>
            </a:endParaRPr>
          </a:p>
        </p:txBody>
      </p:sp>
      <p:sp>
        <p:nvSpPr>
          <p:cNvPr id="17" name="กล่องข้อความ 14">
            <a:extLst>
              <a:ext uri="{FF2B5EF4-FFF2-40B4-BE49-F238E27FC236}">
                <a16:creationId xmlns:a16="http://schemas.microsoft.com/office/drawing/2014/main" id="{C3562CA8-712E-4AA5-1D64-C5E0E4C777E9}"/>
              </a:ext>
            </a:extLst>
          </p:cNvPr>
          <p:cNvSpPr txBox="1"/>
          <p:nvPr/>
        </p:nvSpPr>
        <p:spPr>
          <a:xfrm>
            <a:off x="2438523" y="3348051"/>
            <a:ext cx="2903562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err="1">
                <a:latin typeface="Siracha"/>
                <a:cs typeface="+mj-cs"/>
              </a:rPr>
              <a:t>Callenandbar_median</a:t>
            </a:r>
            <a:r>
              <a:rPr lang="en-US" sz="2000">
                <a:latin typeface="Siracha"/>
                <a:cs typeface="+mj-cs"/>
              </a:rPr>
              <a:t>()</a:t>
            </a:r>
            <a:endParaRPr lang="th-TH" sz="2000">
              <a:cs typeface="Prompt"/>
            </a:endParaRPr>
          </a:p>
        </p:txBody>
      </p:sp>
      <p:cxnSp>
        <p:nvCxnSpPr>
          <p:cNvPr id="25" name="ตัวเชื่อมต่อ: หักมุม 4">
            <a:extLst>
              <a:ext uri="{FF2B5EF4-FFF2-40B4-BE49-F238E27FC236}">
                <a16:creationId xmlns:a16="http://schemas.microsoft.com/office/drawing/2014/main" id="{817856E2-6869-0E2E-860E-D453B1AAC607}"/>
              </a:ext>
            </a:extLst>
          </p:cNvPr>
          <p:cNvCxnSpPr>
            <a:cxnSpLocks/>
          </p:cNvCxnSpPr>
          <p:nvPr/>
        </p:nvCxnSpPr>
        <p:spPr>
          <a:xfrm>
            <a:off x="2044466" y="3116334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ตัวเชื่อมต่อ: หักมุม 4">
            <a:extLst>
              <a:ext uri="{FF2B5EF4-FFF2-40B4-BE49-F238E27FC236}">
                <a16:creationId xmlns:a16="http://schemas.microsoft.com/office/drawing/2014/main" id="{16D4F738-2573-5D02-D0C5-B56E0CD355BC}"/>
              </a:ext>
            </a:extLst>
          </p:cNvPr>
          <p:cNvCxnSpPr>
            <a:cxnSpLocks/>
          </p:cNvCxnSpPr>
          <p:nvPr/>
        </p:nvCxnSpPr>
        <p:spPr>
          <a:xfrm>
            <a:off x="2044466" y="2473456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130">
            <a:extLst>
              <a:ext uri="{FF2B5EF4-FFF2-40B4-BE49-F238E27FC236}">
                <a16:creationId xmlns:a16="http://schemas.microsoft.com/office/drawing/2014/main" id="{ECD55AD3-1A03-F99B-6B26-13A3BA260305}"/>
              </a:ext>
            </a:extLst>
          </p:cNvPr>
          <p:cNvSpPr txBox="1"/>
          <p:nvPr/>
        </p:nvSpPr>
        <p:spPr>
          <a:xfrm>
            <a:off x="5191799" y="2074109"/>
            <a:ext cx="6412973" cy="101566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2000">
                <a:latin typeface="Siracha"/>
              </a:rPr>
              <a:t>: </a:t>
            </a:r>
            <a:r>
              <a:rPr lang="en-GB" sz="2000"/>
              <a:t>Calculation quality score sessions.</a:t>
            </a:r>
          </a:p>
          <a:p>
            <a:endParaRPr lang="en-GB" sz="2000"/>
          </a:p>
          <a:p>
            <a:endParaRPr lang="en-GB" sz="2000"/>
          </a:p>
        </p:txBody>
      </p:sp>
      <p:sp>
        <p:nvSpPr>
          <p:cNvPr id="37" name="TextBox 131">
            <a:extLst>
              <a:ext uri="{FF2B5EF4-FFF2-40B4-BE49-F238E27FC236}">
                <a16:creationId xmlns:a16="http://schemas.microsoft.com/office/drawing/2014/main" id="{385DEDCB-F9D0-8253-8A6D-2F0B520ED170}"/>
              </a:ext>
            </a:extLst>
          </p:cNvPr>
          <p:cNvSpPr txBox="1"/>
          <p:nvPr/>
        </p:nvSpPr>
        <p:spPr>
          <a:xfrm>
            <a:off x="5079721" y="3338539"/>
            <a:ext cx="5837238" cy="101566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2000"/>
              <a:t> : Calculate median and quantile of each barcode.</a:t>
            </a:r>
            <a:br>
              <a:rPr lang="en-GB" sz="2000"/>
            </a:br>
            <a:endParaRPr lang="en-GB" sz="2000"/>
          </a:p>
          <a:p>
            <a:endParaRPr lang="en-US" sz="2000">
              <a:latin typeface="Siracha"/>
              <a:cs typeface="+mn-cs"/>
            </a:endParaRPr>
          </a:p>
        </p:txBody>
      </p:sp>
      <p:sp>
        <p:nvSpPr>
          <p:cNvPr id="39" name="TextBox 132">
            <a:extLst>
              <a:ext uri="{FF2B5EF4-FFF2-40B4-BE49-F238E27FC236}">
                <a16:creationId xmlns:a16="http://schemas.microsoft.com/office/drawing/2014/main" id="{4A1F6793-C215-F34A-DCCB-F5E4C640EE8A}"/>
              </a:ext>
            </a:extLst>
          </p:cNvPr>
          <p:cNvSpPr txBox="1"/>
          <p:nvPr/>
        </p:nvSpPr>
        <p:spPr>
          <a:xfrm>
            <a:off x="5079721" y="2676446"/>
            <a:ext cx="5329239" cy="9233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2000"/>
              <a:t>: Calculate mean of Q, SD of each barcode.</a:t>
            </a:r>
            <a:br>
              <a:rPr lang="en-GB" sz="2000"/>
            </a:br>
            <a:endParaRPr lang="en-GB" sz="2000"/>
          </a:p>
          <a:p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0524697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9FEFE7-BD6B-FB9D-83C0-311B683B5E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354799E3-C211-F7CB-30C7-CD59ED3031BF}"/>
              </a:ext>
            </a:extLst>
          </p:cNvPr>
          <p:cNvGrpSpPr/>
          <p:nvPr/>
        </p:nvGrpSpPr>
        <p:grpSpPr>
          <a:xfrm>
            <a:off x="1506349" y="874829"/>
            <a:ext cx="8425049" cy="763500"/>
            <a:chOff x="1506349" y="874829"/>
            <a:chExt cx="8425049" cy="763500"/>
          </a:xfrm>
        </p:grpSpPr>
        <p:sp>
          <p:nvSpPr>
            <p:cNvPr id="6" name="Arrow: Pentagon 5">
              <a:extLst>
                <a:ext uri="{FF2B5EF4-FFF2-40B4-BE49-F238E27FC236}">
                  <a16:creationId xmlns:a16="http://schemas.microsoft.com/office/drawing/2014/main" id="{C1969E53-FD0E-975C-32CB-AEF27CE326B5}"/>
                </a:ext>
              </a:extLst>
            </p:cNvPr>
            <p:cNvSpPr/>
            <p:nvPr/>
          </p:nvSpPr>
          <p:spPr>
            <a:xfrm>
              <a:off x="1506349" y="874829"/>
              <a:ext cx="8425049" cy="763500"/>
            </a:xfrm>
            <a:prstGeom prst="homePlate">
              <a:avLst/>
            </a:prstGeom>
            <a:solidFill>
              <a:srgbClr val="E3C2FF"/>
            </a:solidFill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rgbClr r="0" g="0" b="0"/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sz="3200"/>
            </a:p>
          </p:txBody>
        </p:sp>
        <p:sp>
          <p:nvSpPr>
            <p:cNvPr id="7" name="Arrow: Pentagon 4">
              <a:extLst>
                <a:ext uri="{FF2B5EF4-FFF2-40B4-BE49-F238E27FC236}">
                  <a16:creationId xmlns:a16="http://schemas.microsoft.com/office/drawing/2014/main" id="{04C4699D-EBD1-A16E-70D3-B08CC533C6E0}"/>
                </a:ext>
              </a:extLst>
            </p:cNvPr>
            <p:cNvSpPr txBox="1"/>
            <p:nvPr/>
          </p:nvSpPr>
          <p:spPr>
            <a:xfrm>
              <a:off x="1506349" y="874829"/>
              <a:ext cx="7544146" cy="7635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2682" tIns="61341" rIns="30671" bIns="61341" numCol="1" spcCol="1270" anchor="ctr" anchorCtr="0">
              <a:noAutofit/>
            </a:bodyPr>
            <a:lstStyle/>
            <a:p>
              <a:pPr marL="0" lvl="0" indent="0" defTabSz="1022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200" kern="1200">
                  <a:solidFill>
                    <a:schemeClr val="bg1">
                      <a:lumMod val="50000"/>
                    </a:schemeClr>
                  </a:solidFill>
                </a:rPr>
                <a:t>Write code</a:t>
              </a:r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210323-A54B-4213-5B30-EAEEB1FDE29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155F3F06-A413-4A1D-B8C8-3FA2510685E2}" type="slidenum">
              <a:rPr lang="th-TH" smtClean="0"/>
              <a:t>25</a:t>
            </a:fld>
            <a:endParaRPr lang="th-TH"/>
          </a:p>
        </p:txBody>
      </p:sp>
      <p:sp>
        <p:nvSpPr>
          <p:cNvPr id="12" name="สี่เหลี่ยมผืนผ้า: มุมมน 17">
            <a:extLst>
              <a:ext uri="{FF2B5EF4-FFF2-40B4-BE49-F238E27FC236}">
                <a16:creationId xmlns:a16="http://schemas.microsoft.com/office/drawing/2014/main" id="{341BCFED-CE18-8F07-0DD7-B83400376EBA}"/>
              </a:ext>
            </a:extLst>
          </p:cNvPr>
          <p:cNvSpPr/>
          <p:nvPr/>
        </p:nvSpPr>
        <p:spPr>
          <a:xfrm>
            <a:off x="10185398" y="1147764"/>
            <a:ext cx="1769955" cy="636009"/>
          </a:xfrm>
          <a:prstGeom prst="roundRect">
            <a:avLst/>
          </a:prstGeom>
          <a:ln w="7620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>
                <a:solidFill>
                  <a:schemeClr val="accent1">
                    <a:lumMod val="25000"/>
                  </a:schemeClr>
                </a:solidFill>
                <a:latin typeface="Sriracha"/>
              </a:rPr>
              <a:t>Plan A+2</a:t>
            </a:r>
            <a:endParaRPr lang="th-TH" sz="2800">
              <a:solidFill>
                <a:schemeClr val="accent1">
                  <a:lumMod val="25000"/>
                </a:schemeClr>
              </a:solidFill>
              <a:latin typeface="Sriracha"/>
              <a:cs typeface="Cordia New"/>
            </a:endParaRPr>
          </a:p>
        </p:txBody>
      </p:sp>
      <p:sp>
        <p:nvSpPr>
          <p:cNvPr id="5" name="Action Button: Go Home 4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534097DC-B0F4-256E-5476-7595456658D1}"/>
              </a:ext>
            </a:extLst>
          </p:cNvPr>
          <p:cNvSpPr/>
          <p:nvPr/>
        </p:nvSpPr>
        <p:spPr>
          <a:xfrm>
            <a:off x="1506348" y="5718478"/>
            <a:ext cx="351713" cy="351713"/>
          </a:xfrm>
          <a:prstGeom prst="actionButtonHom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881F594-EFE0-51E4-07B3-0382233E0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3574" y="926071"/>
            <a:ext cx="2252426" cy="763500"/>
          </a:xfrm>
          <a:noFill/>
        </p:spPr>
        <p:txBody>
          <a:bodyPr>
            <a:noAutofit/>
          </a:bodyPr>
          <a:lstStyle/>
          <a:p>
            <a:r>
              <a:rPr lang="en-US" sz="2800" b="0">
                <a:solidFill>
                  <a:schemeClr val="bg1">
                    <a:lumMod val="50000"/>
                  </a:schemeClr>
                </a:solidFill>
                <a:latin typeface="+mj-lt"/>
              </a:rPr>
              <a:t>(Ant)</a:t>
            </a:r>
            <a:br>
              <a:rPr lang="en-US" sz="2800" b="0">
                <a:latin typeface="+mj-lt"/>
              </a:rPr>
            </a:br>
            <a:endParaRPr lang="en-US" sz="2800" b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3" name="กล่องข้อความ 7">
            <a:extLst>
              <a:ext uri="{FF2B5EF4-FFF2-40B4-BE49-F238E27FC236}">
                <a16:creationId xmlns:a16="http://schemas.microsoft.com/office/drawing/2014/main" id="{15C2EDDF-1DD3-E1C9-9040-FC93B64F2E8A}"/>
              </a:ext>
            </a:extLst>
          </p:cNvPr>
          <p:cNvSpPr txBox="1"/>
          <p:nvPr/>
        </p:nvSpPr>
        <p:spPr>
          <a:xfrm>
            <a:off x="6401455" y="2555270"/>
            <a:ext cx="3970838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err="1"/>
              <a:t>Dictionalyofq</a:t>
            </a:r>
            <a:r>
              <a:rPr lang="en-US" sz="2800"/>
              <a:t>()</a:t>
            </a:r>
            <a:endParaRPr lang="th-TH"/>
          </a:p>
        </p:txBody>
      </p:sp>
      <p:sp>
        <p:nvSpPr>
          <p:cNvPr id="15" name="กล่องข้อความ 12">
            <a:extLst>
              <a:ext uri="{FF2B5EF4-FFF2-40B4-BE49-F238E27FC236}">
                <a16:creationId xmlns:a16="http://schemas.microsoft.com/office/drawing/2014/main" id="{D039030E-9A1C-46F3-674B-54B67951C899}"/>
              </a:ext>
            </a:extLst>
          </p:cNvPr>
          <p:cNvSpPr txBox="1"/>
          <p:nvPr/>
        </p:nvSpPr>
        <p:spPr>
          <a:xfrm>
            <a:off x="1701595" y="1824066"/>
            <a:ext cx="182137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err="1">
                <a:latin typeface="Siracha"/>
              </a:rPr>
              <a:t>q_stat.py</a:t>
            </a:r>
            <a:endParaRPr lang="th-TH" sz="2800">
              <a:latin typeface="Siracha"/>
            </a:endParaRPr>
          </a:p>
        </p:txBody>
      </p:sp>
      <p:sp>
        <p:nvSpPr>
          <p:cNvPr id="35" name="TextBox 130">
            <a:extLst>
              <a:ext uri="{FF2B5EF4-FFF2-40B4-BE49-F238E27FC236}">
                <a16:creationId xmlns:a16="http://schemas.microsoft.com/office/drawing/2014/main" id="{ECD55AD3-1A03-F99B-6B26-13A3BA260305}"/>
              </a:ext>
            </a:extLst>
          </p:cNvPr>
          <p:cNvSpPr txBox="1"/>
          <p:nvPr/>
        </p:nvSpPr>
        <p:spPr>
          <a:xfrm>
            <a:off x="3625666" y="1936389"/>
            <a:ext cx="6412973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2000">
                <a:latin typeface="Siracha"/>
              </a:rPr>
              <a:t>: calculate quality score from the reads.</a:t>
            </a:r>
            <a:endParaRPr lang="en-US" sz="2000"/>
          </a:p>
          <a:p>
            <a:endParaRPr lang="en-GB" sz="2000"/>
          </a:p>
        </p:txBody>
      </p:sp>
      <p:sp>
        <p:nvSpPr>
          <p:cNvPr id="37" name="TextBox 131">
            <a:extLst>
              <a:ext uri="{FF2B5EF4-FFF2-40B4-BE49-F238E27FC236}">
                <a16:creationId xmlns:a16="http://schemas.microsoft.com/office/drawing/2014/main" id="{385DEDCB-F9D0-8253-8A6D-2F0B520ED170}"/>
              </a:ext>
            </a:extLst>
          </p:cNvPr>
          <p:cNvSpPr txBox="1"/>
          <p:nvPr/>
        </p:nvSpPr>
        <p:spPr>
          <a:xfrm>
            <a:off x="6392312" y="3496044"/>
            <a:ext cx="3750811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2000">
                <a:latin typeface="Siracha"/>
                <a:cs typeface="+mn-cs"/>
              </a:rPr>
              <a:t>: </a:t>
            </a:r>
            <a:r>
              <a:rPr lang="en-GB" sz="2000"/>
              <a:t>get each quality score.</a:t>
            </a:r>
            <a:endParaRPr lang="en-US" sz="2000">
              <a:latin typeface="Siracha"/>
              <a:cs typeface="+mn-cs"/>
            </a:endParaRPr>
          </a:p>
          <a:p>
            <a:endParaRPr lang="en-US" sz="2000">
              <a:latin typeface="Siracha"/>
              <a:cs typeface="+mn-cs"/>
            </a:endParaRPr>
          </a:p>
        </p:txBody>
      </p:sp>
      <p:pic>
        <p:nvPicPr>
          <p:cNvPr id="16" name="Picture 15" descr="A screen shot of a computer code&#10;&#10;Description automatically generated">
            <a:extLst>
              <a:ext uri="{FF2B5EF4-FFF2-40B4-BE49-F238E27FC236}">
                <a16:creationId xmlns:a16="http://schemas.microsoft.com/office/drawing/2014/main" id="{3A5EF385-CC54-F8F7-4F2B-4115AC0EAF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9735" y="2418322"/>
            <a:ext cx="3750811" cy="3651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6015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9FEFE7-BD6B-FB9D-83C0-311B683B5E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354799E3-C211-F7CB-30C7-CD59ED3031BF}"/>
              </a:ext>
            </a:extLst>
          </p:cNvPr>
          <p:cNvGrpSpPr/>
          <p:nvPr/>
        </p:nvGrpSpPr>
        <p:grpSpPr>
          <a:xfrm>
            <a:off x="1506349" y="874829"/>
            <a:ext cx="8425049" cy="763500"/>
            <a:chOff x="1506349" y="874829"/>
            <a:chExt cx="8425049" cy="763500"/>
          </a:xfrm>
        </p:grpSpPr>
        <p:sp>
          <p:nvSpPr>
            <p:cNvPr id="6" name="Arrow: Pentagon 5">
              <a:extLst>
                <a:ext uri="{FF2B5EF4-FFF2-40B4-BE49-F238E27FC236}">
                  <a16:creationId xmlns:a16="http://schemas.microsoft.com/office/drawing/2014/main" id="{C1969E53-FD0E-975C-32CB-AEF27CE326B5}"/>
                </a:ext>
              </a:extLst>
            </p:cNvPr>
            <p:cNvSpPr/>
            <p:nvPr/>
          </p:nvSpPr>
          <p:spPr>
            <a:xfrm>
              <a:off x="1506349" y="874829"/>
              <a:ext cx="8425049" cy="763500"/>
            </a:xfrm>
            <a:prstGeom prst="homePlate">
              <a:avLst/>
            </a:prstGeom>
            <a:solidFill>
              <a:srgbClr val="E3C2FF"/>
            </a:solidFill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rgbClr r="0" g="0" b="0"/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sz="3200"/>
            </a:p>
          </p:txBody>
        </p:sp>
        <p:sp>
          <p:nvSpPr>
            <p:cNvPr id="7" name="Arrow: Pentagon 4">
              <a:extLst>
                <a:ext uri="{FF2B5EF4-FFF2-40B4-BE49-F238E27FC236}">
                  <a16:creationId xmlns:a16="http://schemas.microsoft.com/office/drawing/2014/main" id="{04C4699D-EBD1-A16E-70D3-B08CC533C6E0}"/>
                </a:ext>
              </a:extLst>
            </p:cNvPr>
            <p:cNvSpPr txBox="1"/>
            <p:nvPr/>
          </p:nvSpPr>
          <p:spPr>
            <a:xfrm>
              <a:off x="1506349" y="874829"/>
              <a:ext cx="7544146" cy="7635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2682" tIns="61341" rIns="30671" bIns="61341" numCol="1" spcCol="1270" anchor="ctr" anchorCtr="0">
              <a:noAutofit/>
            </a:bodyPr>
            <a:lstStyle/>
            <a:p>
              <a:pPr marL="0" lvl="0" indent="0" defTabSz="1022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200" kern="1200">
                  <a:solidFill>
                    <a:schemeClr val="bg1">
                      <a:lumMod val="50000"/>
                    </a:schemeClr>
                  </a:solidFill>
                </a:rPr>
                <a:t>Write code</a:t>
              </a:r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210323-A54B-4213-5B30-EAEEB1FDE29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155F3F06-A413-4A1D-B8C8-3FA2510685E2}" type="slidenum">
              <a:rPr lang="th-TH" smtClean="0"/>
              <a:t>26</a:t>
            </a:fld>
            <a:endParaRPr lang="th-TH"/>
          </a:p>
        </p:txBody>
      </p:sp>
      <p:sp>
        <p:nvSpPr>
          <p:cNvPr id="12" name="สี่เหลี่ยมผืนผ้า: มุมมน 17">
            <a:extLst>
              <a:ext uri="{FF2B5EF4-FFF2-40B4-BE49-F238E27FC236}">
                <a16:creationId xmlns:a16="http://schemas.microsoft.com/office/drawing/2014/main" id="{341BCFED-CE18-8F07-0DD7-B83400376EBA}"/>
              </a:ext>
            </a:extLst>
          </p:cNvPr>
          <p:cNvSpPr/>
          <p:nvPr/>
        </p:nvSpPr>
        <p:spPr>
          <a:xfrm>
            <a:off x="10185398" y="1147764"/>
            <a:ext cx="1769955" cy="636009"/>
          </a:xfrm>
          <a:prstGeom prst="roundRect">
            <a:avLst/>
          </a:prstGeom>
          <a:ln w="7620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>
                <a:solidFill>
                  <a:schemeClr val="accent1">
                    <a:lumMod val="25000"/>
                  </a:schemeClr>
                </a:solidFill>
                <a:latin typeface="Sriracha"/>
              </a:rPr>
              <a:t>Plan A+2</a:t>
            </a:r>
            <a:endParaRPr lang="th-TH" sz="2800">
              <a:solidFill>
                <a:schemeClr val="accent1">
                  <a:lumMod val="25000"/>
                </a:schemeClr>
              </a:solidFill>
              <a:latin typeface="Sriracha"/>
              <a:cs typeface="Cordia New"/>
            </a:endParaRPr>
          </a:p>
        </p:txBody>
      </p:sp>
      <p:sp>
        <p:nvSpPr>
          <p:cNvPr id="5" name="Action Button: Go Home 4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534097DC-B0F4-256E-5476-7595456658D1}"/>
              </a:ext>
            </a:extLst>
          </p:cNvPr>
          <p:cNvSpPr/>
          <p:nvPr/>
        </p:nvSpPr>
        <p:spPr>
          <a:xfrm>
            <a:off x="1506348" y="5718478"/>
            <a:ext cx="351713" cy="351713"/>
          </a:xfrm>
          <a:prstGeom prst="actionButtonHom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881F594-EFE0-51E4-07B3-0382233E0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3574" y="926071"/>
            <a:ext cx="2252426" cy="763500"/>
          </a:xfrm>
          <a:noFill/>
        </p:spPr>
        <p:txBody>
          <a:bodyPr>
            <a:noAutofit/>
          </a:bodyPr>
          <a:lstStyle/>
          <a:p>
            <a:r>
              <a:rPr lang="en-US" sz="2800" b="0">
                <a:solidFill>
                  <a:schemeClr val="bg1">
                    <a:lumMod val="50000"/>
                  </a:schemeClr>
                </a:solidFill>
                <a:latin typeface="+mj-lt"/>
              </a:rPr>
              <a:t>(Ant)</a:t>
            </a:r>
            <a:br>
              <a:rPr lang="en-US" sz="2800" b="0">
                <a:latin typeface="+mj-lt"/>
              </a:rPr>
            </a:br>
            <a:endParaRPr lang="en-US" sz="2800" b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3" name="กล่องข้อความ 7">
            <a:extLst>
              <a:ext uri="{FF2B5EF4-FFF2-40B4-BE49-F238E27FC236}">
                <a16:creationId xmlns:a16="http://schemas.microsoft.com/office/drawing/2014/main" id="{15C2EDDF-1DD3-E1C9-9040-FC93B64F2E8A}"/>
              </a:ext>
            </a:extLst>
          </p:cNvPr>
          <p:cNvSpPr txBox="1"/>
          <p:nvPr/>
        </p:nvSpPr>
        <p:spPr>
          <a:xfrm>
            <a:off x="2437508" y="2659981"/>
            <a:ext cx="3970838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err="1"/>
              <a:t>valueofquality</a:t>
            </a:r>
            <a:r>
              <a:rPr lang="en-US" sz="2800"/>
              <a:t>()</a:t>
            </a:r>
            <a:endParaRPr lang="th-TH"/>
          </a:p>
        </p:txBody>
      </p:sp>
      <p:sp>
        <p:nvSpPr>
          <p:cNvPr id="15" name="กล่องข้อความ 12">
            <a:extLst>
              <a:ext uri="{FF2B5EF4-FFF2-40B4-BE49-F238E27FC236}">
                <a16:creationId xmlns:a16="http://schemas.microsoft.com/office/drawing/2014/main" id="{D039030E-9A1C-46F3-674B-54B67951C899}"/>
              </a:ext>
            </a:extLst>
          </p:cNvPr>
          <p:cNvSpPr txBox="1"/>
          <p:nvPr/>
        </p:nvSpPr>
        <p:spPr>
          <a:xfrm>
            <a:off x="1701595" y="1949691"/>
            <a:ext cx="182137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latin typeface="Siracha"/>
              </a:rPr>
              <a:t>q_stat.py</a:t>
            </a:r>
            <a:endParaRPr lang="th-TH" sz="2800">
              <a:latin typeface="Siracha"/>
            </a:endParaRPr>
          </a:p>
        </p:txBody>
      </p:sp>
      <p:cxnSp>
        <p:nvCxnSpPr>
          <p:cNvPr id="33" name="ตัวเชื่อมต่อ: หักมุม 4">
            <a:extLst>
              <a:ext uri="{FF2B5EF4-FFF2-40B4-BE49-F238E27FC236}">
                <a16:creationId xmlns:a16="http://schemas.microsoft.com/office/drawing/2014/main" id="{16D4F738-2573-5D02-D0C5-B56E0CD355BC}"/>
              </a:ext>
            </a:extLst>
          </p:cNvPr>
          <p:cNvCxnSpPr>
            <a:cxnSpLocks/>
          </p:cNvCxnSpPr>
          <p:nvPr/>
        </p:nvCxnSpPr>
        <p:spPr>
          <a:xfrm>
            <a:off x="2044466" y="2473456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130">
            <a:extLst>
              <a:ext uri="{FF2B5EF4-FFF2-40B4-BE49-F238E27FC236}">
                <a16:creationId xmlns:a16="http://schemas.microsoft.com/office/drawing/2014/main" id="{ECD55AD3-1A03-F99B-6B26-13A3BA260305}"/>
              </a:ext>
            </a:extLst>
          </p:cNvPr>
          <p:cNvSpPr txBox="1"/>
          <p:nvPr/>
        </p:nvSpPr>
        <p:spPr>
          <a:xfrm>
            <a:off x="3625666" y="2062014"/>
            <a:ext cx="6412973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2000">
                <a:latin typeface="Siracha"/>
              </a:rPr>
              <a:t>: calculate quality score from the reads.</a:t>
            </a:r>
            <a:endParaRPr lang="en-US" sz="2000"/>
          </a:p>
          <a:p>
            <a:endParaRPr lang="en-GB" sz="2000"/>
          </a:p>
        </p:txBody>
      </p:sp>
      <p:sp>
        <p:nvSpPr>
          <p:cNvPr id="37" name="TextBox 131">
            <a:extLst>
              <a:ext uri="{FF2B5EF4-FFF2-40B4-BE49-F238E27FC236}">
                <a16:creationId xmlns:a16="http://schemas.microsoft.com/office/drawing/2014/main" id="{385DEDCB-F9D0-8253-8A6D-2F0B520ED170}"/>
              </a:ext>
            </a:extLst>
          </p:cNvPr>
          <p:cNvSpPr txBox="1"/>
          <p:nvPr/>
        </p:nvSpPr>
        <p:spPr>
          <a:xfrm>
            <a:off x="6752084" y="2661135"/>
            <a:ext cx="3750811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2000">
                <a:latin typeface="Siracha"/>
                <a:cs typeface="+mn-cs"/>
              </a:rPr>
              <a:t>: </a:t>
            </a:r>
            <a:r>
              <a:rPr lang="en-GB" sz="2000"/>
              <a:t>Calculate total quality score.</a:t>
            </a:r>
            <a:endParaRPr lang="en-US" sz="2000">
              <a:latin typeface="Siracha"/>
              <a:cs typeface="+mn-cs"/>
            </a:endParaRPr>
          </a:p>
          <a:p>
            <a:endParaRPr lang="en-US" sz="2000">
              <a:latin typeface="Siracha"/>
              <a:cs typeface="+mn-cs"/>
            </a:endParaRPr>
          </a:p>
        </p:txBody>
      </p:sp>
      <p:sp>
        <p:nvSpPr>
          <p:cNvPr id="10" name="กล่องข้อความ 9">
            <a:extLst>
              <a:ext uri="{FF2B5EF4-FFF2-40B4-BE49-F238E27FC236}">
                <a16:creationId xmlns:a16="http://schemas.microsoft.com/office/drawing/2014/main" id="{2463A8CE-77A5-508C-9C60-DE9E9CCB141F}"/>
              </a:ext>
            </a:extLst>
          </p:cNvPr>
          <p:cNvSpPr txBox="1"/>
          <p:nvPr/>
        </p:nvSpPr>
        <p:spPr>
          <a:xfrm>
            <a:off x="6832948" y="3623089"/>
            <a:ext cx="3479512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/>
              <a:t>Function</a:t>
            </a:r>
            <a:r>
              <a:rPr lang="en-US" sz="2000"/>
              <a:t>: </a:t>
            </a:r>
            <a:r>
              <a:rPr lang="en-GB" sz="2000"/>
              <a:t>Calculate each  reads by compare with ASCII  score in dictionary, sum score and return total value.</a:t>
            </a:r>
            <a:br>
              <a:rPr lang="en-GB" sz="2000"/>
            </a:br>
            <a:endParaRPr lang="en-GB" sz="2000"/>
          </a:p>
        </p:txBody>
      </p:sp>
      <p:pic>
        <p:nvPicPr>
          <p:cNvPr id="2" name="Picture 1" descr="A screen shot of a computer code&#10;&#10;Description automatically generated">
            <a:extLst>
              <a:ext uri="{FF2B5EF4-FFF2-40B4-BE49-F238E27FC236}">
                <a16:creationId xmlns:a16="http://schemas.microsoft.com/office/drawing/2014/main" id="{55A132EF-734B-D6E6-DB4C-169EAAA711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3339" y="3385314"/>
            <a:ext cx="3968751" cy="2300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073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9FEFE7-BD6B-FB9D-83C0-311B683B5E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354799E3-C211-F7CB-30C7-CD59ED3031BF}"/>
              </a:ext>
            </a:extLst>
          </p:cNvPr>
          <p:cNvGrpSpPr/>
          <p:nvPr/>
        </p:nvGrpSpPr>
        <p:grpSpPr>
          <a:xfrm>
            <a:off x="1506349" y="874829"/>
            <a:ext cx="8425049" cy="763500"/>
            <a:chOff x="1506349" y="874829"/>
            <a:chExt cx="8425049" cy="763500"/>
          </a:xfrm>
        </p:grpSpPr>
        <p:sp>
          <p:nvSpPr>
            <p:cNvPr id="6" name="Arrow: Pentagon 5">
              <a:extLst>
                <a:ext uri="{FF2B5EF4-FFF2-40B4-BE49-F238E27FC236}">
                  <a16:creationId xmlns:a16="http://schemas.microsoft.com/office/drawing/2014/main" id="{C1969E53-FD0E-975C-32CB-AEF27CE326B5}"/>
                </a:ext>
              </a:extLst>
            </p:cNvPr>
            <p:cNvSpPr/>
            <p:nvPr/>
          </p:nvSpPr>
          <p:spPr>
            <a:xfrm>
              <a:off x="1506349" y="874829"/>
              <a:ext cx="8425049" cy="763500"/>
            </a:xfrm>
            <a:prstGeom prst="homePlate">
              <a:avLst/>
            </a:prstGeom>
            <a:solidFill>
              <a:srgbClr val="E3C2FF"/>
            </a:solidFill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rgbClr r="0" g="0" b="0"/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sz="3200"/>
            </a:p>
          </p:txBody>
        </p:sp>
        <p:sp>
          <p:nvSpPr>
            <p:cNvPr id="7" name="Arrow: Pentagon 4">
              <a:extLst>
                <a:ext uri="{FF2B5EF4-FFF2-40B4-BE49-F238E27FC236}">
                  <a16:creationId xmlns:a16="http://schemas.microsoft.com/office/drawing/2014/main" id="{04C4699D-EBD1-A16E-70D3-B08CC533C6E0}"/>
                </a:ext>
              </a:extLst>
            </p:cNvPr>
            <p:cNvSpPr txBox="1"/>
            <p:nvPr/>
          </p:nvSpPr>
          <p:spPr>
            <a:xfrm>
              <a:off x="1506349" y="874829"/>
              <a:ext cx="7544146" cy="7635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2682" tIns="61341" rIns="30671" bIns="61341" numCol="1" spcCol="1270" anchor="ctr" anchorCtr="0">
              <a:noAutofit/>
            </a:bodyPr>
            <a:lstStyle/>
            <a:p>
              <a:pPr marL="0" lvl="0" indent="0" defTabSz="1022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200" kern="1200">
                  <a:solidFill>
                    <a:schemeClr val="bg1">
                      <a:lumMod val="50000"/>
                    </a:schemeClr>
                  </a:solidFill>
                </a:rPr>
                <a:t>Write code</a:t>
              </a:r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210323-A54B-4213-5B30-EAEEB1FDE29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155F3F06-A413-4A1D-B8C8-3FA2510685E2}" type="slidenum">
              <a:rPr lang="th-TH" smtClean="0"/>
              <a:t>27</a:t>
            </a:fld>
            <a:endParaRPr lang="th-TH"/>
          </a:p>
        </p:txBody>
      </p:sp>
      <p:sp>
        <p:nvSpPr>
          <p:cNvPr id="12" name="สี่เหลี่ยมผืนผ้า: มุมมน 17">
            <a:extLst>
              <a:ext uri="{FF2B5EF4-FFF2-40B4-BE49-F238E27FC236}">
                <a16:creationId xmlns:a16="http://schemas.microsoft.com/office/drawing/2014/main" id="{341BCFED-CE18-8F07-0DD7-B83400376EBA}"/>
              </a:ext>
            </a:extLst>
          </p:cNvPr>
          <p:cNvSpPr/>
          <p:nvPr/>
        </p:nvSpPr>
        <p:spPr>
          <a:xfrm>
            <a:off x="10185398" y="1147764"/>
            <a:ext cx="1769955" cy="636009"/>
          </a:xfrm>
          <a:prstGeom prst="roundRect">
            <a:avLst/>
          </a:prstGeom>
          <a:ln w="7620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>
                <a:solidFill>
                  <a:schemeClr val="accent1">
                    <a:lumMod val="25000"/>
                  </a:schemeClr>
                </a:solidFill>
                <a:latin typeface="Sriracha"/>
              </a:rPr>
              <a:t>Plan A+2</a:t>
            </a:r>
            <a:endParaRPr lang="th-TH" sz="2800">
              <a:solidFill>
                <a:schemeClr val="accent1">
                  <a:lumMod val="25000"/>
                </a:schemeClr>
              </a:solidFill>
              <a:latin typeface="Sriracha"/>
              <a:cs typeface="Cordia New"/>
            </a:endParaRPr>
          </a:p>
        </p:txBody>
      </p:sp>
      <p:sp>
        <p:nvSpPr>
          <p:cNvPr id="5" name="Action Button: Go Home 4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534097DC-B0F4-256E-5476-7595456658D1}"/>
              </a:ext>
            </a:extLst>
          </p:cNvPr>
          <p:cNvSpPr/>
          <p:nvPr/>
        </p:nvSpPr>
        <p:spPr>
          <a:xfrm>
            <a:off x="1506348" y="5718478"/>
            <a:ext cx="351713" cy="351713"/>
          </a:xfrm>
          <a:prstGeom prst="actionButtonHom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881F594-EFE0-51E4-07B3-0382233E0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3574" y="926071"/>
            <a:ext cx="2252426" cy="763500"/>
          </a:xfrm>
          <a:noFill/>
        </p:spPr>
        <p:txBody>
          <a:bodyPr>
            <a:noAutofit/>
          </a:bodyPr>
          <a:lstStyle/>
          <a:p>
            <a:r>
              <a:rPr lang="en-US" sz="2800" b="0">
                <a:solidFill>
                  <a:schemeClr val="bg1">
                    <a:lumMod val="50000"/>
                  </a:schemeClr>
                </a:solidFill>
                <a:latin typeface="+mj-lt"/>
              </a:rPr>
              <a:t>(Ant)</a:t>
            </a:r>
            <a:br>
              <a:rPr lang="en-US" sz="2800" b="0">
                <a:latin typeface="+mj-lt"/>
              </a:rPr>
            </a:br>
            <a:endParaRPr lang="en-US" sz="2800" b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3" name="กล่องข้อความ 7">
            <a:extLst>
              <a:ext uri="{FF2B5EF4-FFF2-40B4-BE49-F238E27FC236}">
                <a16:creationId xmlns:a16="http://schemas.microsoft.com/office/drawing/2014/main" id="{15C2EDDF-1DD3-E1C9-9040-FC93B64F2E8A}"/>
              </a:ext>
            </a:extLst>
          </p:cNvPr>
          <p:cNvSpPr txBox="1"/>
          <p:nvPr/>
        </p:nvSpPr>
        <p:spPr>
          <a:xfrm>
            <a:off x="2437508" y="2659981"/>
            <a:ext cx="3970838" cy="73866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err="1"/>
              <a:t>lenofreads</a:t>
            </a:r>
            <a:r>
              <a:rPr lang="en-US" sz="2800"/>
              <a:t>()</a:t>
            </a:r>
          </a:p>
          <a:p>
            <a:endParaRPr lang="en-US"/>
          </a:p>
        </p:txBody>
      </p:sp>
      <p:sp>
        <p:nvSpPr>
          <p:cNvPr id="15" name="กล่องข้อความ 12">
            <a:extLst>
              <a:ext uri="{FF2B5EF4-FFF2-40B4-BE49-F238E27FC236}">
                <a16:creationId xmlns:a16="http://schemas.microsoft.com/office/drawing/2014/main" id="{D039030E-9A1C-46F3-674B-54B67951C899}"/>
              </a:ext>
            </a:extLst>
          </p:cNvPr>
          <p:cNvSpPr txBox="1"/>
          <p:nvPr/>
        </p:nvSpPr>
        <p:spPr>
          <a:xfrm>
            <a:off x="1701595" y="1949691"/>
            <a:ext cx="182137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latin typeface="Siracha"/>
              </a:rPr>
              <a:t>q_stat.py</a:t>
            </a:r>
            <a:endParaRPr lang="th-TH" sz="2800">
              <a:latin typeface="Siracha"/>
            </a:endParaRPr>
          </a:p>
        </p:txBody>
      </p:sp>
      <p:cxnSp>
        <p:nvCxnSpPr>
          <p:cNvPr id="33" name="ตัวเชื่อมต่อ: หักมุม 4">
            <a:extLst>
              <a:ext uri="{FF2B5EF4-FFF2-40B4-BE49-F238E27FC236}">
                <a16:creationId xmlns:a16="http://schemas.microsoft.com/office/drawing/2014/main" id="{16D4F738-2573-5D02-D0C5-B56E0CD355BC}"/>
              </a:ext>
            </a:extLst>
          </p:cNvPr>
          <p:cNvCxnSpPr>
            <a:cxnSpLocks/>
          </p:cNvCxnSpPr>
          <p:nvPr/>
        </p:nvCxnSpPr>
        <p:spPr>
          <a:xfrm>
            <a:off x="2044466" y="2473456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130">
            <a:extLst>
              <a:ext uri="{FF2B5EF4-FFF2-40B4-BE49-F238E27FC236}">
                <a16:creationId xmlns:a16="http://schemas.microsoft.com/office/drawing/2014/main" id="{ECD55AD3-1A03-F99B-6B26-13A3BA260305}"/>
              </a:ext>
            </a:extLst>
          </p:cNvPr>
          <p:cNvSpPr txBox="1"/>
          <p:nvPr/>
        </p:nvSpPr>
        <p:spPr>
          <a:xfrm>
            <a:off x="3625666" y="2062014"/>
            <a:ext cx="6412973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2000">
                <a:latin typeface="Siracha"/>
              </a:rPr>
              <a:t>: calculate quality score from the reads.</a:t>
            </a:r>
            <a:endParaRPr lang="en-US" sz="2000"/>
          </a:p>
          <a:p>
            <a:endParaRPr lang="en-GB" sz="2000"/>
          </a:p>
        </p:txBody>
      </p:sp>
      <p:sp>
        <p:nvSpPr>
          <p:cNvPr id="10" name="กล่องข้อความ 9">
            <a:extLst>
              <a:ext uri="{FF2B5EF4-FFF2-40B4-BE49-F238E27FC236}">
                <a16:creationId xmlns:a16="http://schemas.microsoft.com/office/drawing/2014/main" id="{2463A8CE-77A5-508C-9C60-DE9E9CCB141F}"/>
              </a:ext>
            </a:extLst>
          </p:cNvPr>
          <p:cNvSpPr txBox="1"/>
          <p:nvPr/>
        </p:nvSpPr>
        <p:spPr>
          <a:xfrm>
            <a:off x="6832948" y="3677517"/>
            <a:ext cx="3479512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/>
              <a:t>Function</a:t>
            </a:r>
            <a:r>
              <a:rPr lang="en-US" sz="2000"/>
              <a:t>: </a:t>
            </a:r>
            <a:r>
              <a:rPr lang="en-GB" sz="2000"/>
              <a:t>Count number of characters in each reads.</a:t>
            </a:r>
            <a:br>
              <a:rPr lang="en-GB" sz="2000"/>
            </a:br>
            <a:endParaRPr lang="en-GB" sz="2000"/>
          </a:p>
        </p:txBody>
      </p:sp>
      <p:pic>
        <p:nvPicPr>
          <p:cNvPr id="3" name="Picture 2" descr="A close-up of a computer screen&#10;&#10;Description automatically generated">
            <a:extLst>
              <a:ext uri="{FF2B5EF4-FFF2-40B4-BE49-F238E27FC236}">
                <a16:creationId xmlns:a16="http://schemas.microsoft.com/office/drawing/2014/main" id="{5F81A2F5-A6F2-45A8-1DD2-C552B63243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4247" y="3427639"/>
            <a:ext cx="2914650" cy="1200150"/>
          </a:xfrm>
          <a:prstGeom prst="rect">
            <a:avLst/>
          </a:prstGeom>
        </p:spPr>
      </p:pic>
      <p:sp>
        <p:nvSpPr>
          <p:cNvPr id="11" name="กล่องข้อความ 9">
            <a:extLst>
              <a:ext uri="{FF2B5EF4-FFF2-40B4-BE49-F238E27FC236}">
                <a16:creationId xmlns:a16="http://schemas.microsoft.com/office/drawing/2014/main" id="{BE98176E-2100-0687-12E0-E0C96E692364}"/>
              </a:ext>
            </a:extLst>
          </p:cNvPr>
          <p:cNvSpPr txBox="1"/>
          <p:nvPr/>
        </p:nvSpPr>
        <p:spPr>
          <a:xfrm>
            <a:off x="6832947" y="2770373"/>
            <a:ext cx="3479512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000"/>
              <a:t>: Count length of reads.</a:t>
            </a:r>
            <a:br>
              <a:rPr lang="en-GB" sz="2000"/>
            </a:br>
            <a:endParaRPr lang="en-GB" sz="2000"/>
          </a:p>
        </p:txBody>
      </p:sp>
    </p:spTree>
    <p:extLst>
      <p:ext uri="{BB962C8B-B14F-4D97-AF65-F5344CB8AC3E}">
        <p14:creationId xmlns:p14="http://schemas.microsoft.com/office/powerpoint/2010/main" val="24745023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9FEFE7-BD6B-FB9D-83C0-311B683B5E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354799E3-C211-F7CB-30C7-CD59ED3031BF}"/>
              </a:ext>
            </a:extLst>
          </p:cNvPr>
          <p:cNvGrpSpPr/>
          <p:nvPr/>
        </p:nvGrpSpPr>
        <p:grpSpPr>
          <a:xfrm>
            <a:off x="1506349" y="874829"/>
            <a:ext cx="8425049" cy="763500"/>
            <a:chOff x="1506349" y="874829"/>
            <a:chExt cx="8425049" cy="763500"/>
          </a:xfrm>
        </p:grpSpPr>
        <p:sp>
          <p:nvSpPr>
            <p:cNvPr id="6" name="Arrow: Pentagon 5">
              <a:extLst>
                <a:ext uri="{FF2B5EF4-FFF2-40B4-BE49-F238E27FC236}">
                  <a16:creationId xmlns:a16="http://schemas.microsoft.com/office/drawing/2014/main" id="{C1969E53-FD0E-975C-32CB-AEF27CE326B5}"/>
                </a:ext>
              </a:extLst>
            </p:cNvPr>
            <p:cNvSpPr/>
            <p:nvPr/>
          </p:nvSpPr>
          <p:spPr>
            <a:xfrm>
              <a:off x="1506349" y="874829"/>
              <a:ext cx="8425049" cy="763500"/>
            </a:xfrm>
            <a:prstGeom prst="homePlate">
              <a:avLst/>
            </a:prstGeom>
            <a:solidFill>
              <a:srgbClr val="E3C2FF"/>
            </a:solidFill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rgbClr r="0" g="0" b="0"/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sz="3200"/>
            </a:p>
          </p:txBody>
        </p:sp>
        <p:sp>
          <p:nvSpPr>
            <p:cNvPr id="7" name="Arrow: Pentagon 4">
              <a:extLst>
                <a:ext uri="{FF2B5EF4-FFF2-40B4-BE49-F238E27FC236}">
                  <a16:creationId xmlns:a16="http://schemas.microsoft.com/office/drawing/2014/main" id="{04C4699D-EBD1-A16E-70D3-B08CC533C6E0}"/>
                </a:ext>
              </a:extLst>
            </p:cNvPr>
            <p:cNvSpPr txBox="1"/>
            <p:nvPr/>
          </p:nvSpPr>
          <p:spPr>
            <a:xfrm>
              <a:off x="1506349" y="874829"/>
              <a:ext cx="7544146" cy="7635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2682" tIns="61341" rIns="30671" bIns="61341" numCol="1" spcCol="1270" anchor="ctr" anchorCtr="0">
              <a:noAutofit/>
            </a:bodyPr>
            <a:lstStyle/>
            <a:p>
              <a:pPr marL="0" lvl="0" indent="0" defTabSz="1022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200" kern="1200">
                  <a:solidFill>
                    <a:schemeClr val="bg1">
                      <a:lumMod val="50000"/>
                    </a:schemeClr>
                  </a:solidFill>
                </a:rPr>
                <a:t>Write code</a:t>
              </a:r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210323-A54B-4213-5B30-EAEEB1FDE29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155F3F06-A413-4A1D-B8C8-3FA2510685E2}" type="slidenum">
              <a:rPr lang="th-TH" smtClean="0"/>
              <a:t>28</a:t>
            </a:fld>
            <a:endParaRPr lang="th-TH"/>
          </a:p>
        </p:txBody>
      </p:sp>
      <p:sp>
        <p:nvSpPr>
          <p:cNvPr id="12" name="สี่เหลี่ยมผืนผ้า: มุมมน 17">
            <a:extLst>
              <a:ext uri="{FF2B5EF4-FFF2-40B4-BE49-F238E27FC236}">
                <a16:creationId xmlns:a16="http://schemas.microsoft.com/office/drawing/2014/main" id="{341BCFED-CE18-8F07-0DD7-B83400376EBA}"/>
              </a:ext>
            </a:extLst>
          </p:cNvPr>
          <p:cNvSpPr/>
          <p:nvPr/>
        </p:nvSpPr>
        <p:spPr>
          <a:xfrm>
            <a:off x="10185398" y="1147764"/>
            <a:ext cx="1769955" cy="636009"/>
          </a:xfrm>
          <a:prstGeom prst="roundRect">
            <a:avLst/>
          </a:prstGeom>
          <a:ln w="7620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>
                <a:solidFill>
                  <a:schemeClr val="accent1">
                    <a:lumMod val="25000"/>
                  </a:schemeClr>
                </a:solidFill>
                <a:latin typeface="Sriracha"/>
              </a:rPr>
              <a:t>Plan A+2</a:t>
            </a:r>
            <a:endParaRPr lang="th-TH" sz="2800">
              <a:solidFill>
                <a:schemeClr val="accent1">
                  <a:lumMod val="25000"/>
                </a:schemeClr>
              </a:solidFill>
              <a:latin typeface="Sriracha"/>
              <a:cs typeface="Cordia New"/>
            </a:endParaRPr>
          </a:p>
        </p:txBody>
      </p:sp>
      <p:sp>
        <p:nvSpPr>
          <p:cNvPr id="5" name="Action Button: Go Home 4">
            <a:hlinkClick r:id="rId2" action="ppaction://hlinksldjump" highlightClick="1"/>
            <a:extLst>
              <a:ext uri="{FF2B5EF4-FFF2-40B4-BE49-F238E27FC236}">
                <a16:creationId xmlns:a16="http://schemas.microsoft.com/office/drawing/2014/main" id="{534097DC-B0F4-256E-5476-7595456658D1}"/>
              </a:ext>
            </a:extLst>
          </p:cNvPr>
          <p:cNvSpPr/>
          <p:nvPr/>
        </p:nvSpPr>
        <p:spPr>
          <a:xfrm>
            <a:off x="1506348" y="5718478"/>
            <a:ext cx="351713" cy="351713"/>
          </a:xfrm>
          <a:prstGeom prst="actionButtonHom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881F594-EFE0-51E4-07B3-0382233E0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3574" y="926071"/>
            <a:ext cx="2252426" cy="763500"/>
          </a:xfrm>
          <a:noFill/>
        </p:spPr>
        <p:txBody>
          <a:bodyPr>
            <a:noAutofit/>
          </a:bodyPr>
          <a:lstStyle/>
          <a:p>
            <a:r>
              <a:rPr lang="en-US" sz="2800" b="0">
                <a:solidFill>
                  <a:schemeClr val="bg1">
                    <a:lumMod val="50000"/>
                  </a:schemeClr>
                </a:solidFill>
                <a:latin typeface="+mj-lt"/>
              </a:rPr>
              <a:t>(Ant)</a:t>
            </a:r>
            <a:br>
              <a:rPr lang="en-US" sz="2800" b="0">
                <a:latin typeface="+mj-lt"/>
              </a:rPr>
            </a:br>
            <a:endParaRPr lang="en-US" sz="2800" b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3" name="กล่องข้อความ 7">
            <a:extLst>
              <a:ext uri="{FF2B5EF4-FFF2-40B4-BE49-F238E27FC236}">
                <a16:creationId xmlns:a16="http://schemas.microsoft.com/office/drawing/2014/main" id="{15C2EDDF-1DD3-E1C9-9040-FC93B64F2E8A}"/>
              </a:ext>
            </a:extLst>
          </p:cNvPr>
          <p:cNvSpPr txBox="1"/>
          <p:nvPr/>
        </p:nvSpPr>
        <p:spPr>
          <a:xfrm>
            <a:off x="2437508" y="2659981"/>
            <a:ext cx="3970838" cy="73866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err="1"/>
              <a:t>calmean</a:t>
            </a:r>
            <a:r>
              <a:rPr lang="en-US" sz="2800"/>
              <a:t>()</a:t>
            </a:r>
            <a:endParaRPr lang="en-US"/>
          </a:p>
          <a:p>
            <a:endParaRPr lang="en-US"/>
          </a:p>
        </p:txBody>
      </p:sp>
      <p:sp>
        <p:nvSpPr>
          <p:cNvPr id="15" name="กล่องข้อความ 12">
            <a:extLst>
              <a:ext uri="{FF2B5EF4-FFF2-40B4-BE49-F238E27FC236}">
                <a16:creationId xmlns:a16="http://schemas.microsoft.com/office/drawing/2014/main" id="{D039030E-9A1C-46F3-674B-54B67951C899}"/>
              </a:ext>
            </a:extLst>
          </p:cNvPr>
          <p:cNvSpPr txBox="1"/>
          <p:nvPr/>
        </p:nvSpPr>
        <p:spPr>
          <a:xfrm>
            <a:off x="1701595" y="1949691"/>
            <a:ext cx="182137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latin typeface="Siracha"/>
              </a:rPr>
              <a:t>q_stat.py</a:t>
            </a:r>
            <a:endParaRPr lang="th-TH" sz="2800">
              <a:latin typeface="Siracha"/>
            </a:endParaRPr>
          </a:p>
        </p:txBody>
      </p:sp>
      <p:cxnSp>
        <p:nvCxnSpPr>
          <p:cNvPr id="33" name="ตัวเชื่อมต่อ: หักมุม 4">
            <a:extLst>
              <a:ext uri="{FF2B5EF4-FFF2-40B4-BE49-F238E27FC236}">
                <a16:creationId xmlns:a16="http://schemas.microsoft.com/office/drawing/2014/main" id="{16D4F738-2573-5D02-D0C5-B56E0CD355BC}"/>
              </a:ext>
            </a:extLst>
          </p:cNvPr>
          <p:cNvCxnSpPr>
            <a:cxnSpLocks/>
          </p:cNvCxnSpPr>
          <p:nvPr/>
        </p:nvCxnSpPr>
        <p:spPr>
          <a:xfrm>
            <a:off x="2044466" y="2473456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130">
            <a:extLst>
              <a:ext uri="{FF2B5EF4-FFF2-40B4-BE49-F238E27FC236}">
                <a16:creationId xmlns:a16="http://schemas.microsoft.com/office/drawing/2014/main" id="{ECD55AD3-1A03-F99B-6B26-13A3BA260305}"/>
              </a:ext>
            </a:extLst>
          </p:cNvPr>
          <p:cNvSpPr txBox="1"/>
          <p:nvPr/>
        </p:nvSpPr>
        <p:spPr>
          <a:xfrm>
            <a:off x="3625666" y="2062014"/>
            <a:ext cx="6412973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2000">
                <a:latin typeface="Siracha"/>
              </a:rPr>
              <a:t>: calculate quality score from the reads.</a:t>
            </a:r>
            <a:endParaRPr lang="en-US" sz="2000"/>
          </a:p>
          <a:p>
            <a:endParaRPr lang="en-GB" sz="2000"/>
          </a:p>
        </p:txBody>
      </p:sp>
      <p:sp>
        <p:nvSpPr>
          <p:cNvPr id="37" name="TextBox 131">
            <a:extLst>
              <a:ext uri="{FF2B5EF4-FFF2-40B4-BE49-F238E27FC236}">
                <a16:creationId xmlns:a16="http://schemas.microsoft.com/office/drawing/2014/main" id="{385DEDCB-F9D0-8253-8A6D-2F0B520ED170}"/>
              </a:ext>
            </a:extLst>
          </p:cNvPr>
          <p:cNvSpPr txBox="1"/>
          <p:nvPr/>
        </p:nvSpPr>
        <p:spPr>
          <a:xfrm>
            <a:off x="6552512" y="2679277"/>
            <a:ext cx="3950382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2000">
                <a:latin typeface="Siracha"/>
                <a:cs typeface="+mn-cs"/>
              </a:rPr>
              <a:t>: </a:t>
            </a:r>
            <a:r>
              <a:rPr lang="en-GB" sz="2000"/>
              <a:t>Calculate mean of quality score.</a:t>
            </a:r>
            <a:endParaRPr lang="en-US" sz="2000">
              <a:latin typeface="Siracha"/>
              <a:cs typeface="+mn-cs"/>
            </a:endParaRPr>
          </a:p>
          <a:p>
            <a:endParaRPr lang="en-US" sz="2000">
              <a:latin typeface="Siracha"/>
              <a:cs typeface="+mn-cs"/>
            </a:endParaRPr>
          </a:p>
        </p:txBody>
      </p:sp>
      <p:sp>
        <p:nvSpPr>
          <p:cNvPr id="10" name="กล่องข้อความ 9">
            <a:extLst>
              <a:ext uri="{FF2B5EF4-FFF2-40B4-BE49-F238E27FC236}">
                <a16:creationId xmlns:a16="http://schemas.microsoft.com/office/drawing/2014/main" id="{2463A8CE-77A5-508C-9C60-DE9E9CCB141F}"/>
              </a:ext>
            </a:extLst>
          </p:cNvPr>
          <p:cNvSpPr txBox="1"/>
          <p:nvPr/>
        </p:nvSpPr>
        <p:spPr>
          <a:xfrm>
            <a:off x="7096019" y="3414446"/>
            <a:ext cx="3479512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/>
              <a:t>Function</a:t>
            </a:r>
            <a:r>
              <a:rPr lang="en-US" sz="2000"/>
              <a:t>: </a:t>
            </a:r>
            <a:r>
              <a:rPr lang="en-GB" sz="2000"/>
              <a:t>Calculate mean quality score for each read.</a:t>
            </a:r>
            <a:br>
              <a:rPr lang="en-GB" sz="2000"/>
            </a:br>
            <a:endParaRPr lang="en-GB" sz="2000"/>
          </a:p>
        </p:txBody>
      </p:sp>
      <p:pic>
        <p:nvPicPr>
          <p:cNvPr id="11" name="Picture 10" descr="A screen shot of a computer code&#10;&#10;Description automatically generated">
            <a:extLst>
              <a:ext uri="{FF2B5EF4-FFF2-40B4-BE49-F238E27FC236}">
                <a16:creationId xmlns:a16="http://schemas.microsoft.com/office/drawing/2014/main" id="{5F3406AC-649F-5C1F-60AC-15A198E704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348" y="3446944"/>
            <a:ext cx="5308973" cy="1476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5686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9FEFE7-BD6B-FB9D-83C0-311B683B5E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354799E3-C211-F7CB-30C7-CD59ED3031BF}"/>
              </a:ext>
            </a:extLst>
          </p:cNvPr>
          <p:cNvGrpSpPr/>
          <p:nvPr/>
        </p:nvGrpSpPr>
        <p:grpSpPr>
          <a:xfrm>
            <a:off x="1506349" y="874829"/>
            <a:ext cx="8425049" cy="763500"/>
            <a:chOff x="1506349" y="874829"/>
            <a:chExt cx="8425049" cy="763500"/>
          </a:xfrm>
        </p:grpSpPr>
        <p:sp>
          <p:nvSpPr>
            <p:cNvPr id="6" name="Arrow: Pentagon 5">
              <a:extLst>
                <a:ext uri="{FF2B5EF4-FFF2-40B4-BE49-F238E27FC236}">
                  <a16:creationId xmlns:a16="http://schemas.microsoft.com/office/drawing/2014/main" id="{C1969E53-FD0E-975C-32CB-AEF27CE326B5}"/>
                </a:ext>
              </a:extLst>
            </p:cNvPr>
            <p:cNvSpPr/>
            <p:nvPr/>
          </p:nvSpPr>
          <p:spPr>
            <a:xfrm>
              <a:off x="1506349" y="874829"/>
              <a:ext cx="8425049" cy="763500"/>
            </a:xfrm>
            <a:prstGeom prst="homePlate">
              <a:avLst/>
            </a:prstGeom>
            <a:solidFill>
              <a:srgbClr val="E3C2FF"/>
            </a:solidFill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rgbClr r="0" g="0" b="0"/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sz="3200"/>
            </a:p>
          </p:txBody>
        </p:sp>
        <p:sp>
          <p:nvSpPr>
            <p:cNvPr id="7" name="Arrow: Pentagon 4">
              <a:extLst>
                <a:ext uri="{FF2B5EF4-FFF2-40B4-BE49-F238E27FC236}">
                  <a16:creationId xmlns:a16="http://schemas.microsoft.com/office/drawing/2014/main" id="{04C4699D-EBD1-A16E-70D3-B08CC533C6E0}"/>
                </a:ext>
              </a:extLst>
            </p:cNvPr>
            <p:cNvSpPr txBox="1"/>
            <p:nvPr/>
          </p:nvSpPr>
          <p:spPr>
            <a:xfrm>
              <a:off x="1506349" y="874829"/>
              <a:ext cx="7544146" cy="7635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2682" tIns="61341" rIns="30671" bIns="61341" numCol="1" spcCol="1270" anchor="ctr" anchorCtr="0">
              <a:noAutofit/>
            </a:bodyPr>
            <a:lstStyle/>
            <a:p>
              <a:pPr marL="0" lvl="0" indent="0" defTabSz="1022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200" kern="1200">
                  <a:solidFill>
                    <a:schemeClr val="bg1">
                      <a:lumMod val="50000"/>
                    </a:schemeClr>
                  </a:solidFill>
                </a:rPr>
                <a:t>Write code</a:t>
              </a:r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210323-A54B-4213-5B30-EAEEB1FDE29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155F3F06-A413-4A1D-B8C8-3FA2510685E2}" type="slidenum">
              <a:rPr lang="th-TH" smtClean="0"/>
              <a:t>29</a:t>
            </a:fld>
            <a:endParaRPr lang="th-TH"/>
          </a:p>
        </p:txBody>
      </p:sp>
      <p:sp>
        <p:nvSpPr>
          <p:cNvPr id="12" name="สี่เหลี่ยมผืนผ้า: มุมมน 17">
            <a:extLst>
              <a:ext uri="{FF2B5EF4-FFF2-40B4-BE49-F238E27FC236}">
                <a16:creationId xmlns:a16="http://schemas.microsoft.com/office/drawing/2014/main" id="{341BCFED-CE18-8F07-0DD7-B83400376EBA}"/>
              </a:ext>
            </a:extLst>
          </p:cNvPr>
          <p:cNvSpPr/>
          <p:nvPr/>
        </p:nvSpPr>
        <p:spPr>
          <a:xfrm>
            <a:off x="10185398" y="1147764"/>
            <a:ext cx="1769955" cy="636009"/>
          </a:xfrm>
          <a:prstGeom prst="roundRect">
            <a:avLst/>
          </a:prstGeom>
          <a:ln w="7620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>
                <a:solidFill>
                  <a:schemeClr val="accent1">
                    <a:lumMod val="25000"/>
                  </a:schemeClr>
                </a:solidFill>
                <a:latin typeface="Sriracha"/>
              </a:rPr>
              <a:t>Plan A+2</a:t>
            </a:r>
            <a:endParaRPr lang="th-TH" sz="2800">
              <a:solidFill>
                <a:schemeClr val="accent1">
                  <a:lumMod val="25000"/>
                </a:schemeClr>
              </a:solidFill>
              <a:latin typeface="Sriracha"/>
              <a:cs typeface="Cordia New"/>
            </a:endParaRPr>
          </a:p>
        </p:txBody>
      </p:sp>
      <p:sp>
        <p:nvSpPr>
          <p:cNvPr id="5" name="Action Button: Go Home 4">
            <a:hlinkClick r:id="rId2" action="ppaction://hlinksldjump" highlightClick="1"/>
            <a:extLst>
              <a:ext uri="{FF2B5EF4-FFF2-40B4-BE49-F238E27FC236}">
                <a16:creationId xmlns:a16="http://schemas.microsoft.com/office/drawing/2014/main" id="{534097DC-B0F4-256E-5476-7595456658D1}"/>
              </a:ext>
            </a:extLst>
          </p:cNvPr>
          <p:cNvSpPr/>
          <p:nvPr/>
        </p:nvSpPr>
        <p:spPr>
          <a:xfrm>
            <a:off x="1506348" y="5718478"/>
            <a:ext cx="351713" cy="351713"/>
          </a:xfrm>
          <a:prstGeom prst="actionButtonHom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881F594-EFE0-51E4-07B3-0382233E0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3574" y="926071"/>
            <a:ext cx="2252426" cy="763500"/>
          </a:xfrm>
          <a:noFill/>
        </p:spPr>
        <p:txBody>
          <a:bodyPr>
            <a:noAutofit/>
          </a:bodyPr>
          <a:lstStyle/>
          <a:p>
            <a:r>
              <a:rPr lang="en-US" sz="2800" b="0">
                <a:solidFill>
                  <a:schemeClr val="bg1">
                    <a:lumMod val="50000"/>
                  </a:schemeClr>
                </a:solidFill>
                <a:latin typeface="+mj-lt"/>
              </a:rPr>
              <a:t>(Ant)</a:t>
            </a:r>
            <a:br>
              <a:rPr lang="en-US" sz="2800" b="0">
                <a:latin typeface="+mj-lt"/>
              </a:rPr>
            </a:br>
            <a:endParaRPr lang="en-US" sz="2800" b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3" name="กล่องข้อความ 7">
            <a:extLst>
              <a:ext uri="{FF2B5EF4-FFF2-40B4-BE49-F238E27FC236}">
                <a16:creationId xmlns:a16="http://schemas.microsoft.com/office/drawing/2014/main" id="{15C2EDDF-1DD3-E1C9-9040-FC93B64F2E8A}"/>
              </a:ext>
            </a:extLst>
          </p:cNvPr>
          <p:cNvSpPr txBox="1"/>
          <p:nvPr/>
        </p:nvSpPr>
        <p:spPr>
          <a:xfrm>
            <a:off x="2437508" y="2659981"/>
            <a:ext cx="3970838" cy="73866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err="1"/>
              <a:t>SDquality</a:t>
            </a:r>
            <a:r>
              <a:rPr lang="en-US" sz="2800"/>
              <a:t>()</a:t>
            </a:r>
            <a:endParaRPr lang="en-US"/>
          </a:p>
          <a:p>
            <a:endParaRPr lang="en-US"/>
          </a:p>
        </p:txBody>
      </p:sp>
      <p:sp>
        <p:nvSpPr>
          <p:cNvPr id="15" name="กล่องข้อความ 12">
            <a:extLst>
              <a:ext uri="{FF2B5EF4-FFF2-40B4-BE49-F238E27FC236}">
                <a16:creationId xmlns:a16="http://schemas.microsoft.com/office/drawing/2014/main" id="{D039030E-9A1C-46F3-674B-54B67951C899}"/>
              </a:ext>
            </a:extLst>
          </p:cNvPr>
          <p:cNvSpPr txBox="1"/>
          <p:nvPr/>
        </p:nvSpPr>
        <p:spPr>
          <a:xfrm>
            <a:off x="1701595" y="1949691"/>
            <a:ext cx="182137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latin typeface="Siracha"/>
              </a:rPr>
              <a:t>q_stat.py</a:t>
            </a:r>
            <a:endParaRPr lang="th-TH" sz="2800">
              <a:latin typeface="Siracha"/>
            </a:endParaRPr>
          </a:p>
        </p:txBody>
      </p:sp>
      <p:cxnSp>
        <p:nvCxnSpPr>
          <p:cNvPr id="33" name="ตัวเชื่อมต่อ: หักมุม 4">
            <a:extLst>
              <a:ext uri="{FF2B5EF4-FFF2-40B4-BE49-F238E27FC236}">
                <a16:creationId xmlns:a16="http://schemas.microsoft.com/office/drawing/2014/main" id="{16D4F738-2573-5D02-D0C5-B56E0CD355BC}"/>
              </a:ext>
            </a:extLst>
          </p:cNvPr>
          <p:cNvCxnSpPr>
            <a:cxnSpLocks/>
          </p:cNvCxnSpPr>
          <p:nvPr/>
        </p:nvCxnSpPr>
        <p:spPr>
          <a:xfrm>
            <a:off x="2044466" y="2473456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130">
            <a:extLst>
              <a:ext uri="{FF2B5EF4-FFF2-40B4-BE49-F238E27FC236}">
                <a16:creationId xmlns:a16="http://schemas.microsoft.com/office/drawing/2014/main" id="{ECD55AD3-1A03-F99B-6B26-13A3BA260305}"/>
              </a:ext>
            </a:extLst>
          </p:cNvPr>
          <p:cNvSpPr txBox="1"/>
          <p:nvPr/>
        </p:nvSpPr>
        <p:spPr>
          <a:xfrm>
            <a:off x="3625666" y="2062014"/>
            <a:ext cx="6412973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2000">
                <a:latin typeface="Siracha"/>
              </a:rPr>
              <a:t>: calculate quality score from the reads.</a:t>
            </a:r>
            <a:endParaRPr lang="en-US" sz="2000"/>
          </a:p>
          <a:p>
            <a:endParaRPr lang="en-GB" sz="2000"/>
          </a:p>
        </p:txBody>
      </p:sp>
      <p:sp>
        <p:nvSpPr>
          <p:cNvPr id="37" name="TextBox 131">
            <a:extLst>
              <a:ext uri="{FF2B5EF4-FFF2-40B4-BE49-F238E27FC236}">
                <a16:creationId xmlns:a16="http://schemas.microsoft.com/office/drawing/2014/main" id="{385DEDCB-F9D0-8253-8A6D-2F0B520ED170}"/>
              </a:ext>
            </a:extLst>
          </p:cNvPr>
          <p:cNvSpPr txBox="1"/>
          <p:nvPr/>
        </p:nvSpPr>
        <p:spPr>
          <a:xfrm>
            <a:off x="6108013" y="2661135"/>
            <a:ext cx="4394882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2000">
                <a:latin typeface="Siracha"/>
                <a:cs typeface="+mn-cs"/>
              </a:rPr>
              <a:t>: </a:t>
            </a:r>
            <a:r>
              <a:rPr lang="en-GB" sz="2000"/>
              <a:t>Calculate </a:t>
            </a:r>
            <a:r>
              <a:rPr lang="en-GB" sz="2000" err="1"/>
              <a:t>diviation</a:t>
            </a:r>
            <a:r>
              <a:rPr lang="en-GB" sz="2000"/>
              <a:t> of reads.</a:t>
            </a:r>
          </a:p>
        </p:txBody>
      </p:sp>
      <p:sp>
        <p:nvSpPr>
          <p:cNvPr id="10" name="กล่องข้อความ 9">
            <a:extLst>
              <a:ext uri="{FF2B5EF4-FFF2-40B4-BE49-F238E27FC236}">
                <a16:creationId xmlns:a16="http://schemas.microsoft.com/office/drawing/2014/main" id="{2463A8CE-77A5-508C-9C60-DE9E9CCB141F}"/>
              </a:ext>
            </a:extLst>
          </p:cNvPr>
          <p:cNvSpPr txBox="1"/>
          <p:nvPr/>
        </p:nvSpPr>
        <p:spPr>
          <a:xfrm>
            <a:off x="7653706" y="3529936"/>
            <a:ext cx="2808227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/>
              <a:t>Function</a:t>
            </a:r>
            <a:r>
              <a:rPr lang="en-US" sz="2000"/>
              <a:t>: </a:t>
            </a:r>
            <a:r>
              <a:rPr lang="en-GB" sz="2000"/>
              <a:t>Calculate SD by use this formula.</a:t>
            </a:r>
            <a:br>
              <a:rPr lang="en-GB" sz="2000"/>
            </a:br>
            <a:endParaRPr lang="en-GB" sz="2000"/>
          </a:p>
        </p:txBody>
      </p:sp>
      <p:pic>
        <p:nvPicPr>
          <p:cNvPr id="3" name="Picture 2" descr="A computer code with text&#10;&#10;Description automatically generated">
            <a:extLst>
              <a:ext uri="{FF2B5EF4-FFF2-40B4-BE49-F238E27FC236}">
                <a16:creationId xmlns:a16="http://schemas.microsoft.com/office/drawing/2014/main" id="{DF176B98-686F-B7B3-43B3-7C92244415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5857" y="3432348"/>
            <a:ext cx="5832929" cy="1735018"/>
          </a:xfrm>
          <a:prstGeom prst="rect">
            <a:avLst/>
          </a:prstGeom>
        </p:spPr>
      </p:pic>
      <p:pic>
        <p:nvPicPr>
          <p:cNvPr id="11" name="Picture 10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A7E14FC7-E194-6C30-1297-59C0AFDAD9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3706" y="4722134"/>
            <a:ext cx="2959100" cy="85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75604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ตัวแทนหมายเลขสไลด์ 3">
            <a:extLst>
              <a:ext uri="{FF2B5EF4-FFF2-40B4-BE49-F238E27FC236}">
                <a16:creationId xmlns:a16="http://schemas.microsoft.com/office/drawing/2014/main" id="{3446E546-D0CF-92AF-0CB6-097A1F6F6BE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155F3F06-A413-4A1D-B8C8-3FA2510685E2}" type="slidenum">
              <a:rPr lang="th-TH" smtClean="0"/>
              <a:t>3</a:t>
            </a:fld>
            <a:endParaRPr lang="th-TH"/>
          </a:p>
        </p:txBody>
      </p:sp>
      <p:sp>
        <p:nvSpPr>
          <p:cNvPr id="7" name="ชื่อเรื่อง 1">
            <a:extLst>
              <a:ext uri="{FF2B5EF4-FFF2-40B4-BE49-F238E27FC236}">
                <a16:creationId xmlns:a16="http://schemas.microsoft.com/office/drawing/2014/main" id="{000E3D6D-C8CF-7DA3-627F-F264E0107104}"/>
              </a:ext>
            </a:extLst>
          </p:cNvPr>
          <p:cNvSpPr txBox="1">
            <a:spLocks/>
          </p:cNvSpPr>
          <p:nvPr/>
        </p:nvSpPr>
        <p:spPr>
          <a:xfrm>
            <a:off x="2866426" y="899220"/>
            <a:ext cx="5580442" cy="9496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9pPr>
          </a:lstStyle>
          <a:p>
            <a:pPr algn="ctr"/>
            <a:r>
              <a:rPr lang="en-US" sz="4000"/>
              <a:t>Plan A+1 (4/10/67)</a:t>
            </a:r>
            <a:endParaRPr lang="th-TH" sz="4000"/>
          </a:p>
        </p:txBody>
      </p:sp>
      <p:sp>
        <p:nvSpPr>
          <p:cNvPr id="8" name="กล่องข้อความ 7">
            <a:extLst>
              <a:ext uri="{FF2B5EF4-FFF2-40B4-BE49-F238E27FC236}">
                <a16:creationId xmlns:a16="http://schemas.microsoft.com/office/drawing/2014/main" id="{AA4F7C1C-9C62-F145-5773-B273FA7CB1F4}"/>
              </a:ext>
            </a:extLst>
          </p:cNvPr>
          <p:cNvSpPr txBox="1"/>
          <p:nvPr/>
        </p:nvSpPr>
        <p:spPr>
          <a:xfrm>
            <a:off x="2716307" y="2634655"/>
            <a:ext cx="17961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err="1">
                <a:latin typeface="Siracha"/>
              </a:rPr>
              <a:t>fastq</a:t>
            </a:r>
            <a:endParaRPr lang="th-TH" sz="2800">
              <a:latin typeface="Siracha"/>
            </a:endParaRPr>
          </a:p>
        </p:txBody>
      </p:sp>
      <p:cxnSp>
        <p:nvCxnSpPr>
          <p:cNvPr id="5" name="ตัวเชื่อมต่อ: หักมุม 4">
            <a:extLst>
              <a:ext uri="{FF2B5EF4-FFF2-40B4-BE49-F238E27FC236}">
                <a16:creationId xmlns:a16="http://schemas.microsoft.com/office/drawing/2014/main" id="{6EEA5CF9-AB9D-49BC-AA0A-B70422139BA6}"/>
              </a:ext>
            </a:extLst>
          </p:cNvPr>
          <p:cNvCxnSpPr>
            <a:cxnSpLocks/>
          </p:cNvCxnSpPr>
          <p:nvPr/>
        </p:nvCxnSpPr>
        <p:spPr>
          <a:xfrm>
            <a:off x="2103627" y="2494255"/>
            <a:ext cx="612680" cy="402010"/>
          </a:xfrm>
          <a:prstGeom prst="bentConnector3">
            <a:avLst>
              <a:gd name="adj1" fmla="val 4702"/>
            </a:avLst>
          </a:prstGeom>
          <a:ln w="5715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กล่องข้อความ 12">
            <a:extLst>
              <a:ext uri="{FF2B5EF4-FFF2-40B4-BE49-F238E27FC236}">
                <a16:creationId xmlns:a16="http://schemas.microsoft.com/office/drawing/2014/main" id="{2EB43AAE-D9FB-14DB-01F0-B8FC63BFB611}"/>
              </a:ext>
            </a:extLst>
          </p:cNvPr>
          <p:cNvSpPr txBox="1"/>
          <p:nvPr/>
        </p:nvSpPr>
        <p:spPr>
          <a:xfrm>
            <a:off x="1730014" y="1971035"/>
            <a:ext cx="29261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err="1">
                <a:latin typeface="Siracha"/>
              </a:rPr>
              <a:t>group_project</a:t>
            </a:r>
            <a:endParaRPr lang="th-TH" sz="2800">
              <a:latin typeface="Siracha"/>
            </a:endParaRPr>
          </a:p>
        </p:txBody>
      </p:sp>
      <p:cxnSp>
        <p:nvCxnSpPr>
          <p:cNvPr id="14" name="ตัวเชื่อมต่อ: หักมุม 13">
            <a:extLst>
              <a:ext uri="{FF2B5EF4-FFF2-40B4-BE49-F238E27FC236}">
                <a16:creationId xmlns:a16="http://schemas.microsoft.com/office/drawing/2014/main" id="{6A2359E3-28E7-F8B9-FB38-97AD6CDF1AE1}"/>
              </a:ext>
            </a:extLst>
          </p:cNvPr>
          <p:cNvCxnSpPr>
            <a:cxnSpLocks/>
          </p:cNvCxnSpPr>
          <p:nvPr/>
        </p:nvCxnSpPr>
        <p:spPr>
          <a:xfrm>
            <a:off x="2103627" y="3131994"/>
            <a:ext cx="612680" cy="402010"/>
          </a:xfrm>
          <a:prstGeom prst="bentConnector3">
            <a:avLst>
              <a:gd name="adj1" fmla="val 4702"/>
            </a:avLst>
          </a:prstGeom>
          <a:ln w="5715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กล่องข้อความ 14">
            <a:extLst>
              <a:ext uri="{FF2B5EF4-FFF2-40B4-BE49-F238E27FC236}">
                <a16:creationId xmlns:a16="http://schemas.microsoft.com/office/drawing/2014/main" id="{BC2DF1E4-16D6-E67F-08EE-63D76B5BAB86}"/>
              </a:ext>
            </a:extLst>
          </p:cNvPr>
          <p:cNvSpPr txBox="1"/>
          <p:nvPr/>
        </p:nvSpPr>
        <p:spPr>
          <a:xfrm>
            <a:off x="2716307" y="3267076"/>
            <a:ext cx="17961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latin typeface="Siracha"/>
              </a:rPr>
              <a:t>main.py</a:t>
            </a:r>
            <a:endParaRPr lang="th-TH" sz="2800">
              <a:latin typeface="Siracha"/>
            </a:endParaRPr>
          </a:p>
        </p:txBody>
      </p:sp>
      <p:cxnSp>
        <p:nvCxnSpPr>
          <p:cNvPr id="18" name="ตัวเชื่อมต่อ: หักมุม 17">
            <a:extLst>
              <a:ext uri="{FF2B5EF4-FFF2-40B4-BE49-F238E27FC236}">
                <a16:creationId xmlns:a16="http://schemas.microsoft.com/office/drawing/2014/main" id="{DC212087-82F3-7D41-6751-F82A8633D7E9}"/>
              </a:ext>
            </a:extLst>
          </p:cNvPr>
          <p:cNvCxnSpPr>
            <a:cxnSpLocks/>
          </p:cNvCxnSpPr>
          <p:nvPr/>
        </p:nvCxnSpPr>
        <p:spPr>
          <a:xfrm>
            <a:off x="2103627" y="3764415"/>
            <a:ext cx="612680" cy="402010"/>
          </a:xfrm>
          <a:prstGeom prst="bentConnector3">
            <a:avLst>
              <a:gd name="adj1" fmla="val 4702"/>
            </a:avLst>
          </a:prstGeom>
          <a:ln w="5715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กล่องข้อความ 18">
            <a:extLst>
              <a:ext uri="{FF2B5EF4-FFF2-40B4-BE49-F238E27FC236}">
                <a16:creationId xmlns:a16="http://schemas.microsoft.com/office/drawing/2014/main" id="{E9A3095B-CDB0-F39B-CD56-3A0EDF1BEAC8}"/>
              </a:ext>
            </a:extLst>
          </p:cNvPr>
          <p:cNvSpPr txBox="1"/>
          <p:nvPr/>
        </p:nvSpPr>
        <p:spPr>
          <a:xfrm>
            <a:off x="2716307" y="3899497"/>
            <a:ext cx="1796143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latin typeface="Siracha"/>
              </a:rPr>
              <a:t>q_stat.py</a:t>
            </a:r>
            <a:endParaRPr lang="th-TH" sz="2800">
              <a:latin typeface="Siracha"/>
            </a:endParaRPr>
          </a:p>
        </p:txBody>
      </p:sp>
      <p:cxnSp>
        <p:nvCxnSpPr>
          <p:cNvPr id="20" name="ตัวเชื่อมต่อ: หักมุม 19">
            <a:extLst>
              <a:ext uri="{FF2B5EF4-FFF2-40B4-BE49-F238E27FC236}">
                <a16:creationId xmlns:a16="http://schemas.microsoft.com/office/drawing/2014/main" id="{0467B549-B1A1-7AF4-FE3F-A88B06686F90}"/>
              </a:ext>
            </a:extLst>
          </p:cNvPr>
          <p:cNvCxnSpPr>
            <a:cxnSpLocks/>
          </p:cNvCxnSpPr>
          <p:nvPr/>
        </p:nvCxnSpPr>
        <p:spPr>
          <a:xfrm>
            <a:off x="2103627" y="4396836"/>
            <a:ext cx="612680" cy="402010"/>
          </a:xfrm>
          <a:prstGeom prst="bentConnector3">
            <a:avLst>
              <a:gd name="adj1" fmla="val 4702"/>
            </a:avLst>
          </a:prstGeom>
          <a:ln w="5715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กล่องข้อความ 20">
            <a:extLst>
              <a:ext uri="{FF2B5EF4-FFF2-40B4-BE49-F238E27FC236}">
                <a16:creationId xmlns:a16="http://schemas.microsoft.com/office/drawing/2014/main" id="{F40A9CE0-4D4A-1289-7287-B8A11A5EFBCF}"/>
              </a:ext>
            </a:extLst>
          </p:cNvPr>
          <p:cNvSpPr txBox="1"/>
          <p:nvPr/>
        </p:nvSpPr>
        <p:spPr>
          <a:xfrm>
            <a:off x="2716307" y="4531918"/>
            <a:ext cx="17961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latin typeface="Siracha"/>
              </a:rPr>
              <a:t>filter.py</a:t>
            </a:r>
            <a:endParaRPr lang="th-TH" sz="2800">
              <a:latin typeface="Siracha"/>
            </a:endParaRPr>
          </a:p>
        </p:txBody>
      </p:sp>
      <p:sp>
        <p:nvSpPr>
          <p:cNvPr id="6" name="สี่เหลี่ยมผืนผ้า: มุมมน 17">
            <a:extLst>
              <a:ext uri="{FF2B5EF4-FFF2-40B4-BE49-F238E27FC236}">
                <a16:creationId xmlns:a16="http://schemas.microsoft.com/office/drawing/2014/main" id="{DE7FDA51-383F-416D-4609-3430FFDE3039}"/>
              </a:ext>
            </a:extLst>
          </p:cNvPr>
          <p:cNvSpPr/>
          <p:nvPr/>
        </p:nvSpPr>
        <p:spPr>
          <a:xfrm>
            <a:off x="10185398" y="1147764"/>
            <a:ext cx="1769955" cy="636009"/>
          </a:xfrm>
          <a:prstGeom prst="roundRect">
            <a:avLst/>
          </a:prstGeom>
          <a:ln w="7620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>
                <a:solidFill>
                  <a:schemeClr val="accent1">
                    <a:lumMod val="25000"/>
                  </a:schemeClr>
                </a:solidFill>
                <a:latin typeface="Sriracha"/>
              </a:rPr>
              <a:t>Plan A+1</a:t>
            </a:r>
            <a:endParaRPr lang="th-TH" sz="2800">
              <a:solidFill>
                <a:schemeClr val="accent1">
                  <a:lumMod val="25000"/>
                </a:schemeClr>
              </a:solidFill>
              <a:latin typeface="Sriracha"/>
              <a:cs typeface="Cordia New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BDBC28F-5313-7129-1E04-B2015241F1BA}"/>
              </a:ext>
            </a:extLst>
          </p:cNvPr>
          <p:cNvSpPr txBox="1"/>
          <p:nvPr/>
        </p:nvSpPr>
        <p:spPr>
          <a:xfrm>
            <a:off x="4414478" y="2062014"/>
            <a:ext cx="53292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>
                <a:latin typeface="Siracha"/>
              </a:rPr>
              <a:t>: </a:t>
            </a:r>
            <a:r>
              <a:rPr lang="en-US" sz="2000">
                <a:latin typeface="Siracha"/>
              </a:rPr>
              <a:t>There are 4 files in this program.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D66242E-972B-DA70-AB3C-A99D540F4F0A}"/>
              </a:ext>
            </a:extLst>
          </p:cNvPr>
          <p:cNvSpPr txBox="1"/>
          <p:nvPr/>
        </p:nvSpPr>
        <p:spPr>
          <a:xfrm>
            <a:off x="4781203" y="2741823"/>
            <a:ext cx="55272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00000"/>
              </a:lnSpc>
              <a:spcAft>
                <a:spcPts val="600"/>
              </a:spcAft>
            </a:pPr>
            <a:r>
              <a:rPr lang="en-GB" sz="2000">
                <a:latin typeface="Siracha"/>
                <a:cs typeface="+mn-cs"/>
              </a:rPr>
              <a:t>: </a:t>
            </a:r>
            <a:r>
              <a:rPr lang="en-US" sz="2000">
                <a:latin typeface="Siracha"/>
              </a:rPr>
              <a:t>magic file for the program used in command line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DD3131B-D5BB-84D9-C9F1-2C0FCABE8C2A}"/>
              </a:ext>
            </a:extLst>
          </p:cNvPr>
          <p:cNvSpPr txBox="1"/>
          <p:nvPr/>
        </p:nvSpPr>
        <p:spPr>
          <a:xfrm>
            <a:off x="4781201" y="3357708"/>
            <a:ext cx="53292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>
                <a:latin typeface="Siracha"/>
                <a:cs typeface="+mn-cs"/>
              </a:rPr>
              <a:t>: </a:t>
            </a:r>
            <a:r>
              <a:rPr lang="en-US" sz="2000">
                <a:latin typeface="Siracha"/>
              </a:rPr>
              <a:t>include main code for running the program.</a:t>
            </a:r>
            <a:endParaRPr lang="en-US" sz="2000">
              <a:latin typeface="Sirach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5BE5FA3-3CE8-EB33-7442-067C0B0BAC29}"/>
              </a:ext>
            </a:extLst>
          </p:cNvPr>
          <p:cNvSpPr txBox="1"/>
          <p:nvPr/>
        </p:nvSpPr>
        <p:spPr>
          <a:xfrm>
            <a:off x="4781202" y="4001636"/>
            <a:ext cx="53292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>
                <a:latin typeface="+mn-lt"/>
                <a:cs typeface="+mn-cs"/>
              </a:rPr>
              <a:t>: </a:t>
            </a:r>
            <a:r>
              <a:rPr lang="en-US" sz="2000">
                <a:latin typeface="Siracha"/>
              </a:rPr>
              <a:t>calculate the quality score and other statistics.</a:t>
            </a:r>
            <a:endParaRPr lang="en-US" sz="2000">
              <a:latin typeface="+mn-lt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3229255-69F8-F849-B4F5-1AFE6B75A164}"/>
              </a:ext>
            </a:extLst>
          </p:cNvPr>
          <p:cNvSpPr txBox="1"/>
          <p:nvPr/>
        </p:nvSpPr>
        <p:spPr>
          <a:xfrm>
            <a:off x="4781202" y="4617860"/>
            <a:ext cx="58058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00000"/>
              </a:lnSpc>
              <a:spcAft>
                <a:spcPts val="600"/>
              </a:spcAft>
            </a:pPr>
            <a:r>
              <a:rPr lang="en-GB" sz="2000">
                <a:latin typeface="+mn-lt"/>
                <a:cs typeface="+mn-cs"/>
              </a:rPr>
              <a:t>: </a:t>
            </a:r>
            <a:r>
              <a:rPr lang="en-US" sz="2000">
                <a:latin typeface="Siracha"/>
              </a:rPr>
              <a:t>filter reads based on calculations from q_stat.py.</a:t>
            </a:r>
          </a:p>
        </p:txBody>
      </p:sp>
    </p:spTree>
    <p:extLst>
      <p:ext uri="{BB962C8B-B14F-4D97-AF65-F5344CB8AC3E}">
        <p14:creationId xmlns:p14="http://schemas.microsoft.com/office/powerpoint/2010/main" val="1262430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9FEFE7-BD6B-FB9D-83C0-311B683B5E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354799E3-C211-F7CB-30C7-CD59ED3031BF}"/>
              </a:ext>
            </a:extLst>
          </p:cNvPr>
          <p:cNvGrpSpPr/>
          <p:nvPr/>
        </p:nvGrpSpPr>
        <p:grpSpPr>
          <a:xfrm>
            <a:off x="1506349" y="874829"/>
            <a:ext cx="8425049" cy="763500"/>
            <a:chOff x="1506349" y="874829"/>
            <a:chExt cx="8425049" cy="763500"/>
          </a:xfrm>
        </p:grpSpPr>
        <p:sp>
          <p:nvSpPr>
            <p:cNvPr id="6" name="Arrow: Pentagon 5">
              <a:extLst>
                <a:ext uri="{FF2B5EF4-FFF2-40B4-BE49-F238E27FC236}">
                  <a16:creationId xmlns:a16="http://schemas.microsoft.com/office/drawing/2014/main" id="{C1969E53-FD0E-975C-32CB-AEF27CE326B5}"/>
                </a:ext>
              </a:extLst>
            </p:cNvPr>
            <p:cNvSpPr/>
            <p:nvPr/>
          </p:nvSpPr>
          <p:spPr>
            <a:xfrm>
              <a:off x="1506349" y="874829"/>
              <a:ext cx="8425049" cy="763500"/>
            </a:xfrm>
            <a:prstGeom prst="homePlate">
              <a:avLst/>
            </a:prstGeom>
            <a:solidFill>
              <a:srgbClr val="E3C2FF"/>
            </a:solidFill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rgbClr r="0" g="0" b="0"/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sz="3200"/>
            </a:p>
          </p:txBody>
        </p:sp>
        <p:sp>
          <p:nvSpPr>
            <p:cNvPr id="7" name="Arrow: Pentagon 4">
              <a:extLst>
                <a:ext uri="{FF2B5EF4-FFF2-40B4-BE49-F238E27FC236}">
                  <a16:creationId xmlns:a16="http://schemas.microsoft.com/office/drawing/2014/main" id="{04C4699D-EBD1-A16E-70D3-B08CC533C6E0}"/>
                </a:ext>
              </a:extLst>
            </p:cNvPr>
            <p:cNvSpPr txBox="1"/>
            <p:nvPr/>
          </p:nvSpPr>
          <p:spPr>
            <a:xfrm>
              <a:off x="1506349" y="874829"/>
              <a:ext cx="7544146" cy="7635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2682" tIns="61341" rIns="30671" bIns="61341" numCol="1" spcCol="1270" anchor="ctr" anchorCtr="0">
              <a:noAutofit/>
            </a:bodyPr>
            <a:lstStyle/>
            <a:p>
              <a:pPr marL="0" lvl="0" indent="0" defTabSz="1022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200" kern="1200">
                  <a:solidFill>
                    <a:schemeClr val="bg1">
                      <a:lumMod val="50000"/>
                    </a:schemeClr>
                  </a:solidFill>
                </a:rPr>
                <a:t>Write code</a:t>
              </a:r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210323-A54B-4213-5B30-EAEEB1FDE29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155F3F06-A413-4A1D-B8C8-3FA2510685E2}" type="slidenum">
              <a:rPr lang="th-TH" smtClean="0"/>
              <a:t>30</a:t>
            </a:fld>
            <a:endParaRPr lang="th-TH"/>
          </a:p>
        </p:txBody>
      </p:sp>
      <p:sp>
        <p:nvSpPr>
          <p:cNvPr id="12" name="สี่เหลี่ยมผืนผ้า: มุมมน 17">
            <a:extLst>
              <a:ext uri="{FF2B5EF4-FFF2-40B4-BE49-F238E27FC236}">
                <a16:creationId xmlns:a16="http://schemas.microsoft.com/office/drawing/2014/main" id="{341BCFED-CE18-8F07-0DD7-B83400376EBA}"/>
              </a:ext>
            </a:extLst>
          </p:cNvPr>
          <p:cNvSpPr/>
          <p:nvPr/>
        </p:nvSpPr>
        <p:spPr>
          <a:xfrm>
            <a:off x="10185398" y="1147764"/>
            <a:ext cx="1769955" cy="636009"/>
          </a:xfrm>
          <a:prstGeom prst="roundRect">
            <a:avLst/>
          </a:prstGeom>
          <a:ln w="7620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>
                <a:solidFill>
                  <a:schemeClr val="accent1">
                    <a:lumMod val="25000"/>
                  </a:schemeClr>
                </a:solidFill>
                <a:latin typeface="Sriracha"/>
              </a:rPr>
              <a:t>Plan A+2</a:t>
            </a:r>
            <a:endParaRPr lang="th-TH" sz="2800">
              <a:solidFill>
                <a:schemeClr val="accent1">
                  <a:lumMod val="25000"/>
                </a:schemeClr>
              </a:solidFill>
              <a:latin typeface="Sriracha"/>
              <a:cs typeface="Cordia New"/>
            </a:endParaRPr>
          </a:p>
        </p:txBody>
      </p:sp>
      <p:sp>
        <p:nvSpPr>
          <p:cNvPr id="5" name="Action Button: Go Home 4">
            <a:hlinkClick r:id="rId2" action="ppaction://hlinksldjump" highlightClick="1"/>
            <a:extLst>
              <a:ext uri="{FF2B5EF4-FFF2-40B4-BE49-F238E27FC236}">
                <a16:creationId xmlns:a16="http://schemas.microsoft.com/office/drawing/2014/main" id="{534097DC-B0F4-256E-5476-7595456658D1}"/>
              </a:ext>
            </a:extLst>
          </p:cNvPr>
          <p:cNvSpPr/>
          <p:nvPr/>
        </p:nvSpPr>
        <p:spPr>
          <a:xfrm>
            <a:off x="1506348" y="5718478"/>
            <a:ext cx="351713" cy="351713"/>
          </a:xfrm>
          <a:prstGeom prst="actionButtonHom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881F594-EFE0-51E4-07B3-0382233E0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3574" y="926071"/>
            <a:ext cx="2252426" cy="763500"/>
          </a:xfrm>
          <a:noFill/>
        </p:spPr>
        <p:txBody>
          <a:bodyPr>
            <a:noAutofit/>
          </a:bodyPr>
          <a:lstStyle/>
          <a:p>
            <a:r>
              <a:rPr lang="en-US" sz="2800" b="0">
                <a:solidFill>
                  <a:schemeClr val="bg1">
                    <a:lumMod val="50000"/>
                  </a:schemeClr>
                </a:solidFill>
                <a:latin typeface="+mj-lt"/>
              </a:rPr>
              <a:t>(Ant)</a:t>
            </a:r>
            <a:br>
              <a:rPr lang="en-US" sz="2800" b="0">
                <a:latin typeface="+mj-lt"/>
              </a:rPr>
            </a:br>
            <a:endParaRPr lang="en-US" sz="2800" b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3" name="กล่องข้อความ 7">
            <a:extLst>
              <a:ext uri="{FF2B5EF4-FFF2-40B4-BE49-F238E27FC236}">
                <a16:creationId xmlns:a16="http://schemas.microsoft.com/office/drawing/2014/main" id="{15C2EDDF-1DD3-E1C9-9040-FC93B64F2E8A}"/>
              </a:ext>
            </a:extLst>
          </p:cNvPr>
          <p:cNvSpPr txBox="1"/>
          <p:nvPr/>
        </p:nvSpPr>
        <p:spPr>
          <a:xfrm>
            <a:off x="2437508" y="2659981"/>
            <a:ext cx="3970838" cy="73866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err="1"/>
              <a:t>calquantile</a:t>
            </a:r>
            <a:r>
              <a:rPr lang="en-US" sz="2800"/>
              <a:t>()</a:t>
            </a:r>
          </a:p>
          <a:p>
            <a:endParaRPr lang="en-US"/>
          </a:p>
        </p:txBody>
      </p:sp>
      <p:sp>
        <p:nvSpPr>
          <p:cNvPr id="15" name="กล่องข้อความ 12">
            <a:extLst>
              <a:ext uri="{FF2B5EF4-FFF2-40B4-BE49-F238E27FC236}">
                <a16:creationId xmlns:a16="http://schemas.microsoft.com/office/drawing/2014/main" id="{D039030E-9A1C-46F3-674B-54B67951C899}"/>
              </a:ext>
            </a:extLst>
          </p:cNvPr>
          <p:cNvSpPr txBox="1"/>
          <p:nvPr/>
        </p:nvSpPr>
        <p:spPr>
          <a:xfrm>
            <a:off x="1701595" y="1949691"/>
            <a:ext cx="182137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latin typeface="Siracha"/>
              </a:rPr>
              <a:t>q_stat.py</a:t>
            </a:r>
            <a:endParaRPr lang="th-TH" sz="2800">
              <a:latin typeface="Siracha"/>
            </a:endParaRPr>
          </a:p>
        </p:txBody>
      </p:sp>
      <p:cxnSp>
        <p:nvCxnSpPr>
          <p:cNvPr id="33" name="ตัวเชื่อมต่อ: หักมุม 4">
            <a:extLst>
              <a:ext uri="{FF2B5EF4-FFF2-40B4-BE49-F238E27FC236}">
                <a16:creationId xmlns:a16="http://schemas.microsoft.com/office/drawing/2014/main" id="{16D4F738-2573-5D02-D0C5-B56E0CD355BC}"/>
              </a:ext>
            </a:extLst>
          </p:cNvPr>
          <p:cNvCxnSpPr>
            <a:cxnSpLocks/>
          </p:cNvCxnSpPr>
          <p:nvPr/>
        </p:nvCxnSpPr>
        <p:spPr>
          <a:xfrm>
            <a:off x="2044466" y="2473456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130">
            <a:extLst>
              <a:ext uri="{FF2B5EF4-FFF2-40B4-BE49-F238E27FC236}">
                <a16:creationId xmlns:a16="http://schemas.microsoft.com/office/drawing/2014/main" id="{ECD55AD3-1A03-F99B-6B26-13A3BA260305}"/>
              </a:ext>
            </a:extLst>
          </p:cNvPr>
          <p:cNvSpPr txBox="1"/>
          <p:nvPr/>
        </p:nvSpPr>
        <p:spPr>
          <a:xfrm>
            <a:off x="3625666" y="2062014"/>
            <a:ext cx="6412973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2000">
                <a:latin typeface="Siracha"/>
              </a:rPr>
              <a:t>: calculate quality score from the reads.</a:t>
            </a:r>
            <a:endParaRPr lang="en-US" sz="2000"/>
          </a:p>
          <a:p>
            <a:endParaRPr lang="en-GB" sz="2000"/>
          </a:p>
        </p:txBody>
      </p:sp>
      <p:sp>
        <p:nvSpPr>
          <p:cNvPr id="37" name="TextBox 131">
            <a:extLst>
              <a:ext uri="{FF2B5EF4-FFF2-40B4-BE49-F238E27FC236}">
                <a16:creationId xmlns:a16="http://schemas.microsoft.com/office/drawing/2014/main" id="{385DEDCB-F9D0-8253-8A6D-2F0B520ED170}"/>
              </a:ext>
            </a:extLst>
          </p:cNvPr>
          <p:cNvSpPr txBox="1"/>
          <p:nvPr/>
        </p:nvSpPr>
        <p:spPr>
          <a:xfrm>
            <a:off x="6752084" y="2661135"/>
            <a:ext cx="3750811" cy="101566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2000">
                <a:latin typeface="Siracha"/>
                <a:cs typeface="+mn-cs"/>
              </a:rPr>
              <a:t>: </a:t>
            </a:r>
            <a:r>
              <a:rPr lang="en-GB" sz="2000"/>
              <a:t>Calculate median and quantile values.</a:t>
            </a:r>
            <a:endParaRPr lang="en-US" sz="2000">
              <a:latin typeface="Siracha"/>
              <a:cs typeface="+mn-cs"/>
            </a:endParaRPr>
          </a:p>
          <a:p>
            <a:endParaRPr lang="en-US" sz="2000">
              <a:latin typeface="Siracha"/>
              <a:cs typeface="+mn-cs"/>
            </a:endParaRPr>
          </a:p>
        </p:txBody>
      </p:sp>
      <p:sp>
        <p:nvSpPr>
          <p:cNvPr id="10" name="กล่องข้อความ 9">
            <a:extLst>
              <a:ext uri="{FF2B5EF4-FFF2-40B4-BE49-F238E27FC236}">
                <a16:creationId xmlns:a16="http://schemas.microsoft.com/office/drawing/2014/main" id="{2463A8CE-77A5-508C-9C60-DE9E9CCB141F}"/>
              </a:ext>
            </a:extLst>
          </p:cNvPr>
          <p:cNvSpPr txBox="1"/>
          <p:nvPr/>
        </p:nvSpPr>
        <p:spPr>
          <a:xfrm>
            <a:off x="6080020" y="3405375"/>
            <a:ext cx="4441083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/>
              <a:t>Function</a:t>
            </a:r>
            <a:r>
              <a:rPr lang="en-US" sz="2000"/>
              <a:t>: </a:t>
            </a:r>
            <a:r>
              <a:rPr lang="en-GB" sz="2000"/>
              <a:t>Calculate quantile values by use </a:t>
            </a:r>
            <a:r>
              <a:rPr lang="en-GB" sz="2000" err="1"/>
              <a:t>numpy</a:t>
            </a:r>
            <a:r>
              <a:rPr lang="en-GB" sz="2000"/>
              <a:t> module to call quantile function.</a:t>
            </a:r>
            <a:br>
              <a:rPr lang="en-GB" sz="2000"/>
            </a:br>
            <a:endParaRPr lang="en-GB" sz="2000"/>
          </a:p>
        </p:txBody>
      </p:sp>
      <p:pic>
        <p:nvPicPr>
          <p:cNvPr id="3" name="Picture 2" descr="A computer screen shot of text&#10;&#10;Description automatically generated">
            <a:extLst>
              <a:ext uri="{FF2B5EF4-FFF2-40B4-BE49-F238E27FC236}">
                <a16:creationId xmlns:a16="http://schemas.microsoft.com/office/drawing/2014/main" id="{DE16A894-6CDC-7B4A-D56D-C6B1E30BA5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2502" y="3204027"/>
            <a:ext cx="3534998" cy="2872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4198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9FEFE7-BD6B-FB9D-83C0-311B683B5E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354799E3-C211-F7CB-30C7-CD59ED3031BF}"/>
              </a:ext>
            </a:extLst>
          </p:cNvPr>
          <p:cNvGrpSpPr/>
          <p:nvPr/>
        </p:nvGrpSpPr>
        <p:grpSpPr>
          <a:xfrm>
            <a:off x="1506349" y="874829"/>
            <a:ext cx="8425049" cy="763500"/>
            <a:chOff x="1506349" y="874829"/>
            <a:chExt cx="8425049" cy="763500"/>
          </a:xfrm>
        </p:grpSpPr>
        <p:sp>
          <p:nvSpPr>
            <p:cNvPr id="6" name="Arrow: Pentagon 5">
              <a:extLst>
                <a:ext uri="{FF2B5EF4-FFF2-40B4-BE49-F238E27FC236}">
                  <a16:creationId xmlns:a16="http://schemas.microsoft.com/office/drawing/2014/main" id="{C1969E53-FD0E-975C-32CB-AEF27CE326B5}"/>
                </a:ext>
              </a:extLst>
            </p:cNvPr>
            <p:cNvSpPr/>
            <p:nvPr/>
          </p:nvSpPr>
          <p:spPr>
            <a:xfrm>
              <a:off x="1506349" y="874829"/>
              <a:ext cx="8425049" cy="763500"/>
            </a:xfrm>
            <a:prstGeom prst="homePlate">
              <a:avLst/>
            </a:prstGeom>
            <a:solidFill>
              <a:srgbClr val="E3C2FF"/>
            </a:solidFill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rgbClr r="0" g="0" b="0"/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sz="3200"/>
            </a:p>
          </p:txBody>
        </p:sp>
        <p:sp>
          <p:nvSpPr>
            <p:cNvPr id="7" name="Arrow: Pentagon 4">
              <a:extLst>
                <a:ext uri="{FF2B5EF4-FFF2-40B4-BE49-F238E27FC236}">
                  <a16:creationId xmlns:a16="http://schemas.microsoft.com/office/drawing/2014/main" id="{04C4699D-EBD1-A16E-70D3-B08CC533C6E0}"/>
                </a:ext>
              </a:extLst>
            </p:cNvPr>
            <p:cNvSpPr txBox="1"/>
            <p:nvPr/>
          </p:nvSpPr>
          <p:spPr>
            <a:xfrm>
              <a:off x="1506349" y="874829"/>
              <a:ext cx="7544146" cy="7635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2682" tIns="61341" rIns="30671" bIns="61341" numCol="1" spcCol="1270" anchor="ctr" anchorCtr="0">
              <a:noAutofit/>
            </a:bodyPr>
            <a:lstStyle/>
            <a:p>
              <a:pPr marL="0" lvl="0" indent="0" defTabSz="1022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200" kern="1200">
                  <a:solidFill>
                    <a:schemeClr val="bg1">
                      <a:lumMod val="50000"/>
                    </a:schemeClr>
                  </a:solidFill>
                </a:rPr>
                <a:t>Write code</a:t>
              </a:r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210323-A54B-4213-5B30-EAEEB1FDE29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155F3F06-A413-4A1D-B8C8-3FA2510685E2}" type="slidenum">
              <a:rPr lang="th-TH" smtClean="0"/>
              <a:t>31</a:t>
            </a:fld>
            <a:endParaRPr lang="th-TH"/>
          </a:p>
        </p:txBody>
      </p:sp>
      <p:sp>
        <p:nvSpPr>
          <p:cNvPr id="12" name="สี่เหลี่ยมผืนผ้า: มุมมน 17">
            <a:extLst>
              <a:ext uri="{FF2B5EF4-FFF2-40B4-BE49-F238E27FC236}">
                <a16:creationId xmlns:a16="http://schemas.microsoft.com/office/drawing/2014/main" id="{341BCFED-CE18-8F07-0DD7-B83400376EBA}"/>
              </a:ext>
            </a:extLst>
          </p:cNvPr>
          <p:cNvSpPr/>
          <p:nvPr/>
        </p:nvSpPr>
        <p:spPr>
          <a:xfrm>
            <a:off x="10185398" y="1147764"/>
            <a:ext cx="1769955" cy="636009"/>
          </a:xfrm>
          <a:prstGeom prst="roundRect">
            <a:avLst/>
          </a:prstGeom>
          <a:ln w="7620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>
                <a:solidFill>
                  <a:schemeClr val="accent1">
                    <a:lumMod val="25000"/>
                  </a:schemeClr>
                </a:solidFill>
                <a:latin typeface="Sriracha"/>
              </a:rPr>
              <a:t>Plan A+2</a:t>
            </a:r>
            <a:endParaRPr lang="th-TH" sz="2800">
              <a:solidFill>
                <a:schemeClr val="accent1">
                  <a:lumMod val="25000"/>
                </a:schemeClr>
              </a:solidFill>
              <a:latin typeface="Sriracha"/>
              <a:cs typeface="Cordia New"/>
            </a:endParaRPr>
          </a:p>
        </p:txBody>
      </p:sp>
      <p:sp>
        <p:nvSpPr>
          <p:cNvPr id="5" name="Action Button: Go Home 4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534097DC-B0F4-256E-5476-7595456658D1}"/>
              </a:ext>
            </a:extLst>
          </p:cNvPr>
          <p:cNvSpPr/>
          <p:nvPr/>
        </p:nvSpPr>
        <p:spPr>
          <a:xfrm>
            <a:off x="1506348" y="5718478"/>
            <a:ext cx="351713" cy="351713"/>
          </a:xfrm>
          <a:prstGeom prst="actionButtonHom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881F594-EFE0-51E4-07B3-0382233E0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3574" y="926071"/>
            <a:ext cx="2252426" cy="763500"/>
          </a:xfrm>
          <a:noFill/>
        </p:spPr>
        <p:txBody>
          <a:bodyPr>
            <a:noAutofit/>
          </a:bodyPr>
          <a:lstStyle/>
          <a:p>
            <a:r>
              <a:rPr lang="en-US" sz="2800" b="0">
                <a:solidFill>
                  <a:schemeClr val="bg1">
                    <a:lumMod val="50000"/>
                  </a:schemeClr>
                </a:solidFill>
                <a:latin typeface="+mj-lt"/>
              </a:rPr>
              <a:t>(Ant)</a:t>
            </a:r>
            <a:br>
              <a:rPr lang="en-US" sz="2800" b="0">
                <a:latin typeface="+mj-lt"/>
              </a:rPr>
            </a:br>
            <a:endParaRPr lang="en-US" sz="2800" b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3" name="กล่องข้อความ 7">
            <a:extLst>
              <a:ext uri="{FF2B5EF4-FFF2-40B4-BE49-F238E27FC236}">
                <a16:creationId xmlns:a16="http://schemas.microsoft.com/office/drawing/2014/main" id="{15C2EDDF-1DD3-E1C9-9040-FC93B64F2E8A}"/>
              </a:ext>
            </a:extLst>
          </p:cNvPr>
          <p:cNvSpPr txBox="1"/>
          <p:nvPr/>
        </p:nvSpPr>
        <p:spPr>
          <a:xfrm>
            <a:off x="2482865" y="2659980"/>
            <a:ext cx="4252052" cy="67710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400" err="1"/>
              <a:t>callenandbar</a:t>
            </a:r>
            <a:r>
              <a:rPr lang="en-US" sz="2400"/>
              <a:t> ()</a:t>
            </a:r>
          </a:p>
          <a:p>
            <a:endParaRPr lang="en-US"/>
          </a:p>
        </p:txBody>
      </p:sp>
      <p:sp>
        <p:nvSpPr>
          <p:cNvPr id="15" name="กล่องข้อความ 12">
            <a:extLst>
              <a:ext uri="{FF2B5EF4-FFF2-40B4-BE49-F238E27FC236}">
                <a16:creationId xmlns:a16="http://schemas.microsoft.com/office/drawing/2014/main" id="{D039030E-9A1C-46F3-674B-54B67951C899}"/>
              </a:ext>
            </a:extLst>
          </p:cNvPr>
          <p:cNvSpPr txBox="1"/>
          <p:nvPr/>
        </p:nvSpPr>
        <p:spPr>
          <a:xfrm>
            <a:off x="1701595" y="1949691"/>
            <a:ext cx="182137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latin typeface="Siracha"/>
              </a:rPr>
              <a:t>q_stat.py</a:t>
            </a:r>
            <a:endParaRPr lang="th-TH" sz="2800">
              <a:latin typeface="Siracha"/>
            </a:endParaRPr>
          </a:p>
        </p:txBody>
      </p:sp>
      <p:cxnSp>
        <p:nvCxnSpPr>
          <p:cNvPr id="33" name="ตัวเชื่อมต่อ: หักมุม 4">
            <a:extLst>
              <a:ext uri="{FF2B5EF4-FFF2-40B4-BE49-F238E27FC236}">
                <a16:creationId xmlns:a16="http://schemas.microsoft.com/office/drawing/2014/main" id="{16D4F738-2573-5D02-D0C5-B56E0CD355BC}"/>
              </a:ext>
            </a:extLst>
          </p:cNvPr>
          <p:cNvCxnSpPr>
            <a:cxnSpLocks/>
          </p:cNvCxnSpPr>
          <p:nvPr/>
        </p:nvCxnSpPr>
        <p:spPr>
          <a:xfrm>
            <a:off x="2044466" y="2473456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130">
            <a:extLst>
              <a:ext uri="{FF2B5EF4-FFF2-40B4-BE49-F238E27FC236}">
                <a16:creationId xmlns:a16="http://schemas.microsoft.com/office/drawing/2014/main" id="{ECD55AD3-1A03-F99B-6B26-13A3BA260305}"/>
              </a:ext>
            </a:extLst>
          </p:cNvPr>
          <p:cNvSpPr txBox="1"/>
          <p:nvPr/>
        </p:nvSpPr>
        <p:spPr>
          <a:xfrm>
            <a:off x="3625666" y="2062014"/>
            <a:ext cx="6412973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2000">
                <a:latin typeface="Siracha"/>
              </a:rPr>
              <a:t>: calculate quality score from the reads.</a:t>
            </a:r>
            <a:endParaRPr lang="en-US" sz="2000"/>
          </a:p>
          <a:p>
            <a:endParaRPr lang="en-GB" sz="2000"/>
          </a:p>
        </p:txBody>
      </p:sp>
      <p:sp>
        <p:nvSpPr>
          <p:cNvPr id="37" name="TextBox 131">
            <a:extLst>
              <a:ext uri="{FF2B5EF4-FFF2-40B4-BE49-F238E27FC236}">
                <a16:creationId xmlns:a16="http://schemas.microsoft.com/office/drawing/2014/main" id="{385DEDCB-F9D0-8253-8A6D-2F0B520ED170}"/>
              </a:ext>
            </a:extLst>
          </p:cNvPr>
          <p:cNvSpPr txBox="1"/>
          <p:nvPr/>
        </p:nvSpPr>
        <p:spPr>
          <a:xfrm>
            <a:off x="7124013" y="2661135"/>
            <a:ext cx="3750811" cy="101566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2000">
                <a:latin typeface="Siracha"/>
                <a:cs typeface="+mn-cs"/>
              </a:rPr>
              <a:t>: </a:t>
            </a:r>
            <a:r>
              <a:rPr lang="en-GB" sz="2000"/>
              <a:t>Calculate mean of Q, SD of each barcode.</a:t>
            </a:r>
            <a:endParaRPr lang="en-US" sz="2000">
              <a:latin typeface="Siracha"/>
              <a:cs typeface="+mn-cs"/>
            </a:endParaRPr>
          </a:p>
          <a:p>
            <a:endParaRPr lang="en-US" sz="2000">
              <a:latin typeface="Siracha"/>
              <a:cs typeface="+mn-cs"/>
            </a:endParaRPr>
          </a:p>
        </p:txBody>
      </p:sp>
      <p:sp>
        <p:nvSpPr>
          <p:cNvPr id="10" name="กล่องข้อความ 9">
            <a:extLst>
              <a:ext uri="{FF2B5EF4-FFF2-40B4-BE49-F238E27FC236}">
                <a16:creationId xmlns:a16="http://schemas.microsoft.com/office/drawing/2014/main" id="{2463A8CE-77A5-508C-9C60-DE9E9CCB141F}"/>
              </a:ext>
            </a:extLst>
          </p:cNvPr>
          <p:cNvSpPr txBox="1"/>
          <p:nvPr/>
        </p:nvSpPr>
        <p:spPr>
          <a:xfrm>
            <a:off x="7250234" y="3677518"/>
            <a:ext cx="3506725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/>
              <a:t>Function</a:t>
            </a:r>
            <a:r>
              <a:rPr lang="en-US" sz="2000"/>
              <a:t>: </a:t>
            </a:r>
            <a:r>
              <a:rPr lang="en-GB" sz="2000"/>
              <a:t>Calculate mean of quality by value from key in dictionary</a:t>
            </a:r>
            <a:br>
              <a:rPr lang="en-GB" sz="2000"/>
            </a:br>
            <a:endParaRPr lang="en-GB" sz="2000"/>
          </a:p>
        </p:txBody>
      </p:sp>
      <p:pic>
        <p:nvPicPr>
          <p:cNvPr id="3" name="Picture 2" descr="A computer screen shot of text&#10;&#10;Description automatically generated">
            <a:extLst>
              <a:ext uri="{FF2B5EF4-FFF2-40B4-BE49-F238E27FC236}">
                <a16:creationId xmlns:a16="http://schemas.microsoft.com/office/drawing/2014/main" id="{8AE7E793-1E10-F3FD-3AD9-272EB160E0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4857" y="3334540"/>
            <a:ext cx="5851072" cy="2202776"/>
          </a:xfrm>
          <a:prstGeom prst="rect">
            <a:avLst/>
          </a:prstGeom>
        </p:spPr>
      </p:pic>
      <p:sp>
        <p:nvSpPr>
          <p:cNvPr id="2" name="กล่องข้อความ 9">
            <a:extLst>
              <a:ext uri="{FF2B5EF4-FFF2-40B4-BE49-F238E27FC236}">
                <a16:creationId xmlns:a16="http://schemas.microsoft.com/office/drawing/2014/main" id="{66D7EC70-3092-C6C4-83F0-4D7960F589F5}"/>
              </a:ext>
            </a:extLst>
          </p:cNvPr>
          <p:cNvSpPr txBox="1"/>
          <p:nvPr/>
        </p:nvSpPr>
        <p:spPr>
          <a:xfrm>
            <a:off x="7124013" y="4920303"/>
            <a:ext cx="3811616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000"/>
              <a:t>Dictionary</a:t>
            </a:r>
          </a:p>
          <a:p>
            <a:r>
              <a:rPr lang="en-GB" sz="2000"/>
              <a:t>{ l : [data], q : [data] }</a:t>
            </a:r>
          </a:p>
        </p:txBody>
      </p:sp>
    </p:spTree>
    <p:extLst>
      <p:ext uri="{BB962C8B-B14F-4D97-AF65-F5344CB8AC3E}">
        <p14:creationId xmlns:p14="http://schemas.microsoft.com/office/powerpoint/2010/main" val="40320647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9FEFE7-BD6B-FB9D-83C0-311B683B5E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354799E3-C211-F7CB-30C7-CD59ED3031BF}"/>
              </a:ext>
            </a:extLst>
          </p:cNvPr>
          <p:cNvGrpSpPr/>
          <p:nvPr/>
        </p:nvGrpSpPr>
        <p:grpSpPr>
          <a:xfrm>
            <a:off x="1506349" y="874829"/>
            <a:ext cx="8425049" cy="763500"/>
            <a:chOff x="1506349" y="874829"/>
            <a:chExt cx="8425049" cy="763500"/>
          </a:xfrm>
        </p:grpSpPr>
        <p:sp>
          <p:nvSpPr>
            <p:cNvPr id="6" name="Arrow: Pentagon 5">
              <a:extLst>
                <a:ext uri="{FF2B5EF4-FFF2-40B4-BE49-F238E27FC236}">
                  <a16:creationId xmlns:a16="http://schemas.microsoft.com/office/drawing/2014/main" id="{C1969E53-FD0E-975C-32CB-AEF27CE326B5}"/>
                </a:ext>
              </a:extLst>
            </p:cNvPr>
            <p:cNvSpPr/>
            <p:nvPr/>
          </p:nvSpPr>
          <p:spPr>
            <a:xfrm>
              <a:off x="1506349" y="874829"/>
              <a:ext cx="8425049" cy="763500"/>
            </a:xfrm>
            <a:prstGeom prst="homePlate">
              <a:avLst/>
            </a:prstGeom>
            <a:solidFill>
              <a:srgbClr val="E3C2FF"/>
            </a:solidFill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rgbClr r="0" g="0" b="0"/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sz="3200"/>
            </a:p>
          </p:txBody>
        </p:sp>
        <p:sp>
          <p:nvSpPr>
            <p:cNvPr id="7" name="Arrow: Pentagon 4">
              <a:extLst>
                <a:ext uri="{FF2B5EF4-FFF2-40B4-BE49-F238E27FC236}">
                  <a16:creationId xmlns:a16="http://schemas.microsoft.com/office/drawing/2014/main" id="{04C4699D-EBD1-A16E-70D3-B08CC533C6E0}"/>
                </a:ext>
              </a:extLst>
            </p:cNvPr>
            <p:cNvSpPr txBox="1"/>
            <p:nvPr/>
          </p:nvSpPr>
          <p:spPr>
            <a:xfrm>
              <a:off x="1506349" y="874829"/>
              <a:ext cx="7544146" cy="7635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2682" tIns="61341" rIns="30671" bIns="61341" numCol="1" spcCol="1270" anchor="ctr" anchorCtr="0">
              <a:noAutofit/>
            </a:bodyPr>
            <a:lstStyle/>
            <a:p>
              <a:pPr marL="0" lvl="0" indent="0" defTabSz="1022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200" kern="1200">
                  <a:solidFill>
                    <a:schemeClr val="bg1">
                      <a:lumMod val="50000"/>
                    </a:schemeClr>
                  </a:solidFill>
                </a:rPr>
                <a:t>Write code</a:t>
              </a:r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210323-A54B-4213-5B30-EAEEB1FDE29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155F3F06-A413-4A1D-B8C8-3FA2510685E2}" type="slidenum">
              <a:rPr lang="th-TH" smtClean="0"/>
              <a:t>32</a:t>
            </a:fld>
            <a:endParaRPr lang="th-TH"/>
          </a:p>
        </p:txBody>
      </p:sp>
      <p:sp>
        <p:nvSpPr>
          <p:cNvPr id="12" name="สี่เหลี่ยมผืนผ้า: มุมมน 17">
            <a:extLst>
              <a:ext uri="{FF2B5EF4-FFF2-40B4-BE49-F238E27FC236}">
                <a16:creationId xmlns:a16="http://schemas.microsoft.com/office/drawing/2014/main" id="{341BCFED-CE18-8F07-0DD7-B83400376EBA}"/>
              </a:ext>
            </a:extLst>
          </p:cNvPr>
          <p:cNvSpPr/>
          <p:nvPr/>
        </p:nvSpPr>
        <p:spPr>
          <a:xfrm>
            <a:off x="10185398" y="1147764"/>
            <a:ext cx="1769955" cy="636009"/>
          </a:xfrm>
          <a:prstGeom prst="roundRect">
            <a:avLst/>
          </a:prstGeom>
          <a:ln w="7620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>
                <a:solidFill>
                  <a:schemeClr val="accent1">
                    <a:lumMod val="25000"/>
                  </a:schemeClr>
                </a:solidFill>
                <a:latin typeface="Sriracha"/>
              </a:rPr>
              <a:t>Plan A+2</a:t>
            </a:r>
            <a:endParaRPr lang="th-TH" sz="2800">
              <a:solidFill>
                <a:schemeClr val="accent1">
                  <a:lumMod val="25000"/>
                </a:schemeClr>
              </a:solidFill>
              <a:latin typeface="Sriracha"/>
              <a:cs typeface="Cordia New"/>
            </a:endParaRPr>
          </a:p>
        </p:txBody>
      </p:sp>
      <p:sp>
        <p:nvSpPr>
          <p:cNvPr id="5" name="Action Button: Go Home 4">
            <a:hlinkClick r:id="rId2" action="ppaction://hlinksldjump" highlightClick="1"/>
            <a:extLst>
              <a:ext uri="{FF2B5EF4-FFF2-40B4-BE49-F238E27FC236}">
                <a16:creationId xmlns:a16="http://schemas.microsoft.com/office/drawing/2014/main" id="{534097DC-B0F4-256E-5476-7595456658D1}"/>
              </a:ext>
            </a:extLst>
          </p:cNvPr>
          <p:cNvSpPr/>
          <p:nvPr/>
        </p:nvSpPr>
        <p:spPr>
          <a:xfrm>
            <a:off x="1506348" y="5718478"/>
            <a:ext cx="351713" cy="351713"/>
          </a:xfrm>
          <a:prstGeom prst="actionButtonHom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881F594-EFE0-51E4-07B3-0382233E0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3574" y="926071"/>
            <a:ext cx="2252426" cy="763500"/>
          </a:xfrm>
          <a:noFill/>
        </p:spPr>
        <p:txBody>
          <a:bodyPr>
            <a:noAutofit/>
          </a:bodyPr>
          <a:lstStyle/>
          <a:p>
            <a:r>
              <a:rPr lang="en-US" sz="2800" b="0">
                <a:solidFill>
                  <a:schemeClr val="bg1">
                    <a:lumMod val="50000"/>
                  </a:schemeClr>
                </a:solidFill>
                <a:latin typeface="+mj-lt"/>
              </a:rPr>
              <a:t>(Ant)</a:t>
            </a:r>
            <a:br>
              <a:rPr lang="en-US" sz="2800" b="0">
                <a:latin typeface="+mj-lt"/>
              </a:rPr>
            </a:br>
            <a:endParaRPr lang="en-US" sz="2800" b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3" name="กล่องข้อความ 7">
            <a:extLst>
              <a:ext uri="{FF2B5EF4-FFF2-40B4-BE49-F238E27FC236}">
                <a16:creationId xmlns:a16="http://schemas.microsoft.com/office/drawing/2014/main" id="{15C2EDDF-1DD3-E1C9-9040-FC93B64F2E8A}"/>
              </a:ext>
            </a:extLst>
          </p:cNvPr>
          <p:cNvSpPr txBox="1"/>
          <p:nvPr/>
        </p:nvSpPr>
        <p:spPr>
          <a:xfrm>
            <a:off x="2482865" y="2650909"/>
            <a:ext cx="4101602" cy="73866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err="1"/>
              <a:t>callenandbar</a:t>
            </a:r>
            <a:r>
              <a:rPr lang="en-US" sz="2800"/>
              <a:t> _median()</a:t>
            </a:r>
          </a:p>
          <a:p>
            <a:endParaRPr lang="en-US"/>
          </a:p>
        </p:txBody>
      </p:sp>
      <p:sp>
        <p:nvSpPr>
          <p:cNvPr id="15" name="กล่องข้อความ 12">
            <a:extLst>
              <a:ext uri="{FF2B5EF4-FFF2-40B4-BE49-F238E27FC236}">
                <a16:creationId xmlns:a16="http://schemas.microsoft.com/office/drawing/2014/main" id="{D039030E-9A1C-46F3-674B-54B67951C899}"/>
              </a:ext>
            </a:extLst>
          </p:cNvPr>
          <p:cNvSpPr txBox="1"/>
          <p:nvPr/>
        </p:nvSpPr>
        <p:spPr>
          <a:xfrm>
            <a:off x="1701595" y="1949691"/>
            <a:ext cx="182137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latin typeface="Siracha"/>
              </a:rPr>
              <a:t>q_stat.py</a:t>
            </a:r>
            <a:endParaRPr lang="th-TH" sz="2800">
              <a:latin typeface="Siracha"/>
            </a:endParaRPr>
          </a:p>
        </p:txBody>
      </p:sp>
      <p:cxnSp>
        <p:nvCxnSpPr>
          <p:cNvPr id="33" name="ตัวเชื่อมต่อ: หักมุม 4">
            <a:extLst>
              <a:ext uri="{FF2B5EF4-FFF2-40B4-BE49-F238E27FC236}">
                <a16:creationId xmlns:a16="http://schemas.microsoft.com/office/drawing/2014/main" id="{16D4F738-2573-5D02-D0C5-B56E0CD355BC}"/>
              </a:ext>
            </a:extLst>
          </p:cNvPr>
          <p:cNvCxnSpPr>
            <a:cxnSpLocks/>
          </p:cNvCxnSpPr>
          <p:nvPr/>
        </p:nvCxnSpPr>
        <p:spPr>
          <a:xfrm>
            <a:off x="2044466" y="2473456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130">
            <a:extLst>
              <a:ext uri="{FF2B5EF4-FFF2-40B4-BE49-F238E27FC236}">
                <a16:creationId xmlns:a16="http://schemas.microsoft.com/office/drawing/2014/main" id="{ECD55AD3-1A03-F99B-6B26-13A3BA260305}"/>
              </a:ext>
            </a:extLst>
          </p:cNvPr>
          <p:cNvSpPr txBox="1"/>
          <p:nvPr/>
        </p:nvSpPr>
        <p:spPr>
          <a:xfrm>
            <a:off x="3625666" y="2062014"/>
            <a:ext cx="6412973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2000">
                <a:latin typeface="Siracha"/>
              </a:rPr>
              <a:t>: calculate quality score from the reads.</a:t>
            </a:r>
            <a:endParaRPr lang="en-US" sz="2000"/>
          </a:p>
          <a:p>
            <a:endParaRPr lang="en-GB" sz="2000"/>
          </a:p>
        </p:txBody>
      </p:sp>
      <p:sp>
        <p:nvSpPr>
          <p:cNvPr id="37" name="TextBox 131">
            <a:extLst>
              <a:ext uri="{FF2B5EF4-FFF2-40B4-BE49-F238E27FC236}">
                <a16:creationId xmlns:a16="http://schemas.microsoft.com/office/drawing/2014/main" id="{385DEDCB-F9D0-8253-8A6D-2F0B520ED170}"/>
              </a:ext>
            </a:extLst>
          </p:cNvPr>
          <p:cNvSpPr txBox="1"/>
          <p:nvPr/>
        </p:nvSpPr>
        <p:spPr>
          <a:xfrm>
            <a:off x="6625084" y="2670206"/>
            <a:ext cx="3877811" cy="131436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2000">
                <a:latin typeface="Siracha"/>
                <a:cs typeface="+mn-cs"/>
              </a:rPr>
              <a:t>: </a:t>
            </a:r>
            <a:r>
              <a:rPr lang="en-GB" sz="2000"/>
              <a:t>Calculate median and quantile of each barcode.</a:t>
            </a:r>
            <a:br>
              <a:rPr lang="en-GB" sz="2000"/>
            </a:br>
            <a:endParaRPr lang="en-GB" sz="2000"/>
          </a:p>
          <a:p>
            <a:endParaRPr lang="en-US" sz="2000">
              <a:latin typeface="Siracha"/>
              <a:cs typeface="+mn-cs"/>
            </a:endParaRPr>
          </a:p>
        </p:txBody>
      </p:sp>
      <p:sp>
        <p:nvSpPr>
          <p:cNvPr id="10" name="กล่องข้อความ 9">
            <a:extLst>
              <a:ext uri="{FF2B5EF4-FFF2-40B4-BE49-F238E27FC236}">
                <a16:creationId xmlns:a16="http://schemas.microsoft.com/office/drawing/2014/main" id="{2463A8CE-77A5-508C-9C60-DE9E9CCB141F}"/>
              </a:ext>
            </a:extLst>
          </p:cNvPr>
          <p:cNvSpPr txBox="1"/>
          <p:nvPr/>
        </p:nvSpPr>
        <p:spPr>
          <a:xfrm>
            <a:off x="6624305" y="3741018"/>
            <a:ext cx="3878654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/>
              <a:t>Function</a:t>
            </a:r>
            <a:r>
              <a:rPr lang="en-US" sz="2000"/>
              <a:t>: </a:t>
            </a:r>
            <a:r>
              <a:rPr lang="en-GB" sz="2000"/>
              <a:t>Calculate median of each barcode.</a:t>
            </a:r>
            <a:br>
              <a:rPr lang="en-GB" sz="2000"/>
            </a:br>
            <a:endParaRPr lang="en-GB" sz="2000"/>
          </a:p>
        </p:txBody>
      </p:sp>
      <p:pic>
        <p:nvPicPr>
          <p:cNvPr id="14" name="Picture 13" descr="A screen shot of a computer code&#10;&#10;Description automatically generated">
            <a:extLst>
              <a:ext uri="{FF2B5EF4-FFF2-40B4-BE49-F238E27FC236}">
                <a16:creationId xmlns:a16="http://schemas.microsoft.com/office/drawing/2014/main" id="{EB2AC817-6639-DFB2-5279-BD5CD264C5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9188" y="3120571"/>
            <a:ext cx="4382408" cy="2594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0266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9FEFE7-BD6B-FB9D-83C0-311B683B5E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354799E3-C211-F7CB-30C7-CD59ED3031BF}"/>
              </a:ext>
            </a:extLst>
          </p:cNvPr>
          <p:cNvGrpSpPr/>
          <p:nvPr/>
        </p:nvGrpSpPr>
        <p:grpSpPr>
          <a:xfrm>
            <a:off x="1506349" y="874829"/>
            <a:ext cx="8425049" cy="763500"/>
            <a:chOff x="1506349" y="874829"/>
            <a:chExt cx="8425049" cy="763500"/>
          </a:xfrm>
        </p:grpSpPr>
        <p:sp>
          <p:nvSpPr>
            <p:cNvPr id="6" name="Arrow: Pentagon 5">
              <a:extLst>
                <a:ext uri="{FF2B5EF4-FFF2-40B4-BE49-F238E27FC236}">
                  <a16:creationId xmlns:a16="http://schemas.microsoft.com/office/drawing/2014/main" id="{C1969E53-FD0E-975C-32CB-AEF27CE326B5}"/>
                </a:ext>
              </a:extLst>
            </p:cNvPr>
            <p:cNvSpPr/>
            <p:nvPr/>
          </p:nvSpPr>
          <p:spPr>
            <a:xfrm>
              <a:off x="1506349" y="874829"/>
              <a:ext cx="8425049" cy="763500"/>
            </a:xfrm>
            <a:prstGeom prst="homePlate">
              <a:avLst/>
            </a:prstGeom>
            <a:solidFill>
              <a:srgbClr val="E3C2FF"/>
            </a:solidFill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rgbClr r="0" g="0" b="0"/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sz="3200"/>
            </a:p>
          </p:txBody>
        </p:sp>
        <p:sp>
          <p:nvSpPr>
            <p:cNvPr id="7" name="Arrow: Pentagon 4">
              <a:extLst>
                <a:ext uri="{FF2B5EF4-FFF2-40B4-BE49-F238E27FC236}">
                  <a16:creationId xmlns:a16="http://schemas.microsoft.com/office/drawing/2014/main" id="{04C4699D-EBD1-A16E-70D3-B08CC533C6E0}"/>
                </a:ext>
              </a:extLst>
            </p:cNvPr>
            <p:cNvSpPr txBox="1"/>
            <p:nvPr/>
          </p:nvSpPr>
          <p:spPr>
            <a:xfrm>
              <a:off x="1506349" y="874829"/>
              <a:ext cx="7544146" cy="7635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2682" tIns="61341" rIns="30671" bIns="61341" numCol="1" spcCol="1270" anchor="ctr" anchorCtr="0">
              <a:noAutofit/>
            </a:bodyPr>
            <a:lstStyle/>
            <a:p>
              <a:pPr marL="0" lvl="0" indent="0" defTabSz="1022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200" kern="1200">
                  <a:solidFill>
                    <a:schemeClr val="bg1">
                      <a:lumMod val="50000"/>
                    </a:schemeClr>
                  </a:solidFill>
                </a:rPr>
                <a:t>Write code</a:t>
              </a:r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210323-A54B-4213-5B30-EAEEB1FDE29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155F3F06-A413-4A1D-B8C8-3FA2510685E2}" type="slidenum">
              <a:rPr lang="th-TH" smtClean="0"/>
              <a:t>33</a:t>
            </a:fld>
            <a:endParaRPr lang="th-TH"/>
          </a:p>
        </p:txBody>
      </p:sp>
      <p:sp>
        <p:nvSpPr>
          <p:cNvPr id="12" name="สี่เหลี่ยมผืนผ้า: มุมมน 17">
            <a:extLst>
              <a:ext uri="{FF2B5EF4-FFF2-40B4-BE49-F238E27FC236}">
                <a16:creationId xmlns:a16="http://schemas.microsoft.com/office/drawing/2014/main" id="{341BCFED-CE18-8F07-0DD7-B83400376EBA}"/>
              </a:ext>
            </a:extLst>
          </p:cNvPr>
          <p:cNvSpPr/>
          <p:nvPr/>
        </p:nvSpPr>
        <p:spPr>
          <a:xfrm>
            <a:off x="10185398" y="1147764"/>
            <a:ext cx="1769955" cy="636009"/>
          </a:xfrm>
          <a:prstGeom prst="roundRect">
            <a:avLst/>
          </a:prstGeom>
          <a:ln w="7620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>
                <a:solidFill>
                  <a:schemeClr val="accent1">
                    <a:lumMod val="25000"/>
                  </a:schemeClr>
                </a:solidFill>
                <a:latin typeface="Sriracha"/>
              </a:rPr>
              <a:t>Plan A+2</a:t>
            </a:r>
            <a:endParaRPr lang="th-TH" sz="2800">
              <a:solidFill>
                <a:schemeClr val="accent1">
                  <a:lumMod val="25000"/>
                </a:schemeClr>
              </a:solidFill>
              <a:latin typeface="Sriracha"/>
              <a:cs typeface="Cordia New"/>
            </a:endParaRP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35A975BC-1EB7-6AC9-788D-E65787AA40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57346" y="7420277"/>
            <a:ext cx="3069328" cy="1673929"/>
          </a:xfrm>
        </p:spPr>
        <p:txBody>
          <a:bodyPr/>
          <a:lstStyle/>
          <a:p>
            <a:r>
              <a:rPr lang="en-US"/>
              <a:t>Problem</a:t>
            </a:r>
          </a:p>
          <a:p>
            <a:pPr lvl="1"/>
            <a:r>
              <a:rPr lang="en-US"/>
              <a:t>Median (ant)</a:t>
            </a:r>
          </a:p>
          <a:p>
            <a:pPr lvl="1"/>
            <a:r>
              <a:rPr lang="en-US"/>
              <a:t>Filter (ice)</a:t>
            </a:r>
          </a:p>
          <a:p>
            <a:pPr lvl="1"/>
            <a:r>
              <a:rPr lang="en-US"/>
              <a:t>File name (ice)</a:t>
            </a:r>
          </a:p>
          <a:p>
            <a:pPr lvl="1"/>
            <a:endParaRPr lang="en-US"/>
          </a:p>
          <a:p>
            <a:pPr lvl="1"/>
            <a:endParaRPr lang="en-US"/>
          </a:p>
        </p:txBody>
      </p:sp>
      <p:sp>
        <p:nvSpPr>
          <p:cNvPr id="5" name="Action Button: Go Home 4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534097DC-B0F4-256E-5476-7595456658D1}"/>
              </a:ext>
            </a:extLst>
          </p:cNvPr>
          <p:cNvSpPr/>
          <p:nvPr/>
        </p:nvSpPr>
        <p:spPr>
          <a:xfrm>
            <a:off x="1506348" y="5718478"/>
            <a:ext cx="351713" cy="351713"/>
          </a:xfrm>
          <a:prstGeom prst="actionButtonHom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881F594-EFE0-51E4-07B3-0382233E0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3574" y="926071"/>
            <a:ext cx="2252426" cy="763500"/>
          </a:xfrm>
          <a:noFill/>
        </p:spPr>
        <p:txBody>
          <a:bodyPr>
            <a:noAutofit/>
          </a:bodyPr>
          <a:lstStyle/>
          <a:p>
            <a:r>
              <a:rPr lang="en-US" sz="2800" b="0">
                <a:solidFill>
                  <a:schemeClr val="bg1">
                    <a:lumMod val="50000"/>
                  </a:schemeClr>
                </a:solidFill>
                <a:latin typeface="+mj-lt"/>
              </a:rPr>
              <a:t>(</a:t>
            </a:r>
            <a:r>
              <a:rPr lang="en-US" sz="2800" b="0" err="1">
                <a:solidFill>
                  <a:schemeClr val="bg1">
                    <a:lumMod val="50000"/>
                  </a:schemeClr>
                </a:solidFill>
                <a:latin typeface="+mj-lt"/>
              </a:rPr>
              <a:t>Ize</a:t>
            </a:r>
            <a:r>
              <a:rPr lang="en-US" sz="2800" b="0">
                <a:solidFill>
                  <a:schemeClr val="bg1">
                    <a:lumMod val="50000"/>
                  </a:schemeClr>
                </a:solidFill>
                <a:latin typeface="+mj-lt"/>
              </a:rPr>
              <a:t>)</a:t>
            </a:r>
            <a:br>
              <a:rPr lang="en-US" sz="2800" b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endParaRPr lang="en-US" sz="2800" b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3" name="กล่องข้อความ 7">
            <a:extLst>
              <a:ext uri="{FF2B5EF4-FFF2-40B4-BE49-F238E27FC236}">
                <a16:creationId xmlns:a16="http://schemas.microsoft.com/office/drawing/2014/main" id="{15C2EDDF-1DD3-E1C9-9040-FC93B64F2E8A}"/>
              </a:ext>
            </a:extLst>
          </p:cNvPr>
          <p:cNvSpPr txBox="1"/>
          <p:nvPr/>
        </p:nvSpPr>
        <p:spPr>
          <a:xfrm>
            <a:off x="2437508" y="2659981"/>
            <a:ext cx="3970838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err="1"/>
              <a:t>filter_quality</a:t>
            </a:r>
            <a:r>
              <a:rPr lang="en-US" sz="2800"/>
              <a:t>()</a:t>
            </a:r>
            <a:endParaRPr lang="th-TH"/>
          </a:p>
        </p:txBody>
      </p:sp>
      <p:sp>
        <p:nvSpPr>
          <p:cNvPr id="15" name="กล่องข้อความ 12">
            <a:extLst>
              <a:ext uri="{FF2B5EF4-FFF2-40B4-BE49-F238E27FC236}">
                <a16:creationId xmlns:a16="http://schemas.microsoft.com/office/drawing/2014/main" id="{D039030E-9A1C-46F3-674B-54B67951C899}"/>
              </a:ext>
            </a:extLst>
          </p:cNvPr>
          <p:cNvSpPr txBox="1"/>
          <p:nvPr/>
        </p:nvSpPr>
        <p:spPr>
          <a:xfrm>
            <a:off x="1719737" y="1949691"/>
            <a:ext cx="1676236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latin typeface="Siracha"/>
              </a:rPr>
              <a:t>filter.py</a:t>
            </a:r>
            <a:endParaRPr lang="th-TH" sz="2800">
              <a:latin typeface="Siracha"/>
            </a:endParaRPr>
          </a:p>
        </p:txBody>
      </p:sp>
      <p:sp>
        <p:nvSpPr>
          <p:cNvPr id="17" name="กล่องข้อความ 14">
            <a:extLst>
              <a:ext uri="{FF2B5EF4-FFF2-40B4-BE49-F238E27FC236}">
                <a16:creationId xmlns:a16="http://schemas.microsoft.com/office/drawing/2014/main" id="{C3562CA8-712E-4AA5-1D64-C5E0E4C777E9}"/>
              </a:ext>
            </a:extLst>
          </p:cNvPr>
          <p:cNvSpPr txBox="1"/>
          <p:nvPr/>
        </p:nvSpPr>
        <p:spPr>
          <a:xfrm>
            <a:off x="2420381" y="3239194"/>
            <a:ext cx="2740276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err="1"/>
              <a:t>filter_length</a:t>
            </a:r>
            <a:r>
              <a:rPr lang="en-US" sz="2800">
                <a:latin typeface="Siracha"/>
                <a:cs typeface="+mj-cs"/>
              </a:rPr>
              <a:t>()</a:t>
            </a:r>
            <a:endParaRPr lang="th-TH" sz="3600"/>
          </a:p>
        </p:txBody>
      </p:sp>
      <p:cxnSp>
        <p:nvCxnSpPr>
          <p:cNvPr id="25" name="ตัวเชื่อมต่อ: หักมุม 4">
            <a:extLst>
              <a:ext uri="{FF2B5EF4-FFF2-40B4-BE49-F238E27FC236}">
                <a16:creationId xmlns:a16="http://schemas.microsoft.com/office/drawing/2014/main" id="{817856E2-6869-0E2E-860E-D453B1AAC607}"/>
              </a:ext>
            </a:extLst>
          </p:cNvPr>
          <p:cNvCxnSpPr>
            <a:cxnSpLocks/>
          </p:cNvCxnSpPr>
          <p:nvPr/>
        </p:nvCxnSpPr>
        <p:spPr>
          <a:xfrm>
            <a:off x="2044466" y="3116334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ตัวเชื่อมต่อ: หักมุม 4">
            <a:extLst>
              <a:ext uri="{FF2B5EF4-FFF2-40B4-BE49-F238E27FC236}">
                <a16:creationId xmlns:a16="http://schemas.microsoft.com/office/drawing/2014/main" id="{16D4F738-2573-5D02-D0C5-B56E0CD355BC}"/>
              </a:ext>
            </a:extLst>
          </p:cNvPr>
          <p:cNvCxnSpPr>
            <a:cxnSpLocks/>
          </p:cNvCxnSpPr>
          <p:nvPr/>
        </p:nvCxnSpPr>
        <p:spPr>
          <a:xfrm>
            <a:off x="2044466" y="2473456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130">
            <a:extLst>
              <a:ext uri="{FF2B5EF4-FFF2-40B4-BE49-F238E27FC236}">
                <a16:creationId xmlns:a16="http://schemas.microsoft.com/office/drawing/2014/main" id="{ECD55AD3-1A03-F99B-6B26-13A3BA260305}"/>
              </a:ext>
            </a:extLst>
          </p:cNvPr>
          <p:cNvSpPr txBox="1"/>
          <p:nvPr/>
        </p:nvSpPr>
        <p:spPr>
          <a:xfrm>
            <a:off x="3625666" y="2062014"/>
            <a:ext cx="6412973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2000">
                <a:latin typeface="Siracha"/>
              </a:rPr>
              <a:t>: </a:t>
            </a:r>
            <a:r>
              <a:rPr lang="en-US" sz="2000"/>
              <a:t>filter reads based on calculations from q_stat.py.</a:t>
            </a:r>
            <a:endParaRPr lang="en-GB" sz="2000"/>
          </a:p>
          <a:p>
            <a:endParaRPr lang="en-GB" sz="2000"/>
          </a:p>
        </p:txBody>
      </p:sp>
      <p:sp>
        <p:nvSpPr>
          <p:cNvPr id="37" name="TextBox 131">
            <a:extLst>
              <a:ext uri="{FF2B5EF4-FFF2-40B4-BE49-F238E27FC236}">
                <a16:creationId xmlns:a16="http://schemas.microsoft.com/office/drawing/2014/main" id="{385DEDCB-F9D0-8253-8A6D-2F0B520ED170}"/>
              </a:ext>
            </a:extLst>
          </p:cNvPr>
          <p:cNvSpPr txBox="1"/>
          <p:nvPr/>
        </p:nvSpPr>
        <p:spPr>
          <a:xfrm>
            <a:off x="5545584" y="2708021"/>
            <a:ext cx="5329239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2000">
                <a:latin typeface="Siracha"/>
                <a:cs typeface="+mn-cs"/>
              </a:rPr>
              <a:t>: </a:t>
            </a:r>
            <a:r>
              <a:rPr lang="en-GB" sz="2000"/>
              <a:t>Checks sequence quality scores.</a:t>
            </a:r>
            <a:endParaRPr lang="en-US" sz="2000">
              <a:latin typeface="Siracha"/>
              <a:cs typeface="+mn-cs"/>
            </a:endParaRPr>
          </a:p>
          <a:p>
            <a:endParaRPr lang="en-US" sz="2000">
              <a:latin typeface="Siracha"/>
              <a:cs typeface="+mn-cs"/>
            </a:endParaRPr>
          </a:p>
        </p:txBody>
      </p:sp>
      <p:sp>
        <p:nvSpPr>
          <p:cNvPr id="39" name="TextBox 132">
            <a:extLst>
              <a:ext uri="{FF2B5EF4-FFF2-40B4-BE49-F238E27FC236}">
                <a16:creationId xmlns:a16="http://schemas.microsoft.com/office/drawing/2014/main" id="{4A1F6793-C215-F34A-DCCB-F5E4C640EE8A}"/>
              </a:ext>
            </a:extLst>
          </p:cNvPr>
          <p:cNvSpPr txBox="1"/>
          <p:nvPr/>
        </p:nvSpPr>
        <p:spPr>
          <a:xfrm>
            <a:off x="5545582" y="3342447"/>
            <a:ext cx="5329239" cy="61555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2000">
                <a:latin typeface="Siracha"/>
                <a:cs typeface="+mn-cs"/>
              </a:rPr>
              <a:t>: </a:t>
            </a:r>
            <a:r>
              <a:rPr lang="en-GB" sz="2000"/>
              <a:t>Verifies sequence lengths.</a:t>
            </a:r>
            <a:endParaRPr lang="en-GB"/>
          </a:p>
          <a:p>
            <a:endParaRPr lang="th-TH"/>
          </a:p>
        </p:txBody>
      </p:sp>
      <p:sp>
        <p:nvSpPr>
          <p:cNvPr id="14" name="กล่องข้อความ 14">
            <a:extLst>
              <a:ext uri="{FF2B5EF4-FFF2-40B4-BE49-F238E27FC236}">
                <a16:creationId xmlns:a16="http://schemas.microsoft.com/office/drawing/2014/main" id="{9C822D25-0DAD-CECF-FD8A-4BC42C2D4398}"/>
              </a:ext>
            </a:extLst>
          </p:cNvPr>
          <p:cNvSpPr txBox="1"/>
          <p:nvPr/>
        </p:nvSpPr>
        <p:spPr>
          <a:xfrm>
            <a:off x="2437505" y="3872767"/>
            <a:ext cx="2740276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err="1"/>
              <a:t>filter_bar</a:t>
            </a:r>
            <a:r>
              <a:rPr lang="en-US" sz="2800">
                <a:latin typeface="Siracha"/>
                <a:cs typeface="Prompt"/>
              </a:rPr>
              <a:t>()</a:t>
            </a:r>
            <a:endParaRPr lang="th-TH" sz="3600"/>
          </a:p>
        </p:txBody>
      </p:sp>
      <p:cxnSp>
        <p:nvCxnSpPr>
          <p:cNvPr id="16" name="ตัวเชื่อมต่อ: หักมุม 4">
            <a:extLst>
              <a:ext uri="{FF2B5EF4-FFF2-40B4-BE49-F238E27FC236}">
                <a16:creationId xmlns:a16="http://schemas.microsoft.com/office/drawing/2014/main" id="{9F6EB7C1-E7B2-953A-5D8D-AEA5169EC7EC}"/>
              </a:ext>
            </a:extLst>
          </p:cNvPr>
          <p:cNvCxnSpPr>
            <a:cxnSpLocks/>
          </p:cNvCxnSpPr>
          <p:nvPr/>
        </p:nvCxnSpPr>
        <p:spPr>
          <a:xfrm>
            <a:off x="2061590" y="3749907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32">
            <a:extLst>
              <a:ext uri="{FF2B5EF4-FFF2-40B4-BE49-F238E27FC236}">
                <a16:creationId xmlns:a16="http://schemas.microsoft.com/office/drawing/2014/main" id="{8C9698C2-9AD2-305C-9CC2-285ABEAAA0E4}"/>
              </a:ext>
            </a:extLst>
          </p:cNvPr>
          <p:cNvSpPr txBox="1"/>
          <p:nvPr/>
        </p:nvSpPr>
        <p:spPr>
          <a:xfrm>
            <a:off x="5562706" y="3976020"/>
            <a:ext cx="5329239" cy="83099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2000">
                <a:latin typeface="Siracha"/>
                <a:cs typeface="+mn-cs"/>
              </a:rPr>
              <a:t>: </a:t>
            </a:r>
            <a:r>
              <a:rPr lang="en-GB" sz="2000"/>
              <a:t>Summarizes filtering results by barcode.</a:t>
            </a:r>
            <a:endParaRPr lang="en-GB"/>
          </a:p>
          <a:p>
            <a:endParaRPr lang="en-GB"/>
          </a:p>
          <a:p>
            <a:endParaRPr lang="th-TH"/>
          </a:p>
        </p:txBody>
      </p:sp>
      <p:sp>
        <p:nvSpPr>
          <p:cNvPr id="19" name="กล่องข้อความ 14">
            <a:extLst>
              <a:ext uri="{FF2B5EF4-FFF2-40B4-BE49-F238E27FC236}">
                <a16:creationId xmlns:a16="http://schemas.microsoft.com/office/drawing/2014/main" id="{4D8C2EE3-97A8-7016-6025-978F829207A0}"/>
              </a:ext>
            </a:extLst>
          </p:cNvPr>
          <p:cNvSpPr txBox="1"/>
          <p:nvPr/>
        </p:nvSpPr>
        <p:spPr>
          <a:xfrm>
            <a:off x="2454628" y="4463530"/>
            <a:ext cx="2740276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err="1"/>
              <a:t>write_file</a:t>
            </a:r>
            <a:r>
              <a:rPr lang="en-US" sz="2800">
                <a:latin typeface="Siracha"/>
                <a:cs typeface="Prompt"/>
              </a:rPr>
              <a:t>()</a:t>
            </a:r>
            <a:endParaRPr lang="th-TH" sz="3600"/>
          </a:p>
        </p:txBody>
      </p:sp>
      <p:cxnSp>
        <p:nvCxnSpPr>
          <p:cNvPr id="20" name="ตัวเชื่อมต่อ: หักมุม 4">
            <a:extLst>
              <a:ext uri="{FF2B5EF4-FFF2-40B4-BE49-F238E27FC236}">
                <a16:creationId xmlns:a16="http://schemas.microsoft.com/office/drawing/2014/main" id="{27558687-8AE4-B498-6277-A171C9A21A8C}"/>
              </a:ext>
            </a:extLst>
          </p:cNvPr>
          <p:cNvCxnSpPr>
            <a:cxnSpLocks/>
          </p:cNvCxnSpPr>
          <p:nvPr/>
        </p:nvCxnSpPr>
        <p:spPr>
          <a:xfrm>
            <a:off x="2078713" y="4340670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132">
            <a:extLst>
              <a:ext uri="{FF2B5EF4-FFF2-40B4-BE49-F238E27FC236}">
                <a16:creationId xmlns:a16="http://schemas.microsoft.com/office/drawing/2014/main" id="{77805075-951B-F553-26C8-38BE38B08D09}"/>
              </a:ext>
            </a:extLst>
          </p:cNvPr>
          <p:cNvSpPr txBox="1"/>
          <p:nvPr/>
        </p:nvSpPr>
        <p:spPr>
          <a:xfrm>
            <a:off x="5579828" y="4566783"/>
            <a:ext cx="5329239" cy="83099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2000">
                <a:latin typeface="Siracha"/>
                <a:cs typeface="+mn-cs"/>
              </a:rPr>
              <a:t>: </a:t>
            </a:r>
            <a:r>
              <a:rPr lang="en-GB" sz="2000"/>
              <a:t>Saves filtered reads into a new file.</a:t>
            </a:r>
            <a:endParaRPr lang="en-GB"/>
          </a:p>
          <a:p>
            <a:endParaRPr lang="en-GB"/>
          </a:p>
          <a:p>
            <a:endParaRPr lang="th-TH"/>
          </a:p>
        </p:txBody>
      </p:sp>
      <p:sp>
        <p:nvSpPr>
          <p:cNvPr id="22" name="กล่องข้อความ 14">
            <a:extLst>
              <a:ext uri="{FF2B5EF4-FFF2-40B4-BE49-F238E27FC236}">
                <a16:creationId xmlns:a16="http://schemas.microsoft.com/office/drawing/2014/main" id="{A1BBCC82-C5C1-2BAC-43C8-8D0FA5303F4A}"/>
              </a:ext>
            </a:extLst>
          </p:cNvPr>
          <p:cNvSpPr txBox="1"/>
          <p:nvPr/>
        </p:nvSpPr>
        <p:spPr>
          <a:xfrm>
            <a:off x="2463190" y="5079981"/>
            <a:ext cx="2740276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err="1"/>
              <a:t>name_file</a:t>
            </a:r>
            <a:r>
              <a:rPr lang="en-US" sz="2800">
                <a:latin typeface="Siracha"/>
                <a:cs typeface="Prompt"/>
              </a:rPr>
              <a:t>()</a:t>
            </a:r>
            <a:endParaRPr lang="th-TH" sz="3600"/>
          </a:p>
        </p:txBody>
      </p:sp>
      <p:cxnSp>
        <p:nvCxnSpPr>
          <p:cNvPr id="23" name="ตัวเชื่อมต่อ: หักมุม 4">
            <a:extLst>
              <a:ext uri="{FF2B5EF4-FFF2-40B4-BE49-F238E27FC236}">
                <a16:creationId xmlns:a16="http://schemas.microsoft.com/office/drawing/2014/main" id="{ABC1753C-B467-1105-CFC9-E476B5324256}"/>
              </a:ext>
            </a:extLst>
          </p:cNvPr>
          <p:cNvCxnSpPr>
            <a:cxnSpLocks/>
          </p:cNvCxnSpPr>
          <p:nvPr/>
        </p:nvCxnSpPr>
        <p:spPr>
          <a:xfrm>
            <a:off x="2087275" y="4957121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132">
            <a:extLst>
              <a:ext uri="{FF2B5EF4-FFF2-40B4-BE49-F238E27FC236}">
                <a16:creationId xmlns:a16="http://schemas.microsoft.com/office/drawing/2014/main" id="{08B088F4-9F8E-20FF-2831-AC9F1EBA8A9E}"/>
              </a:ext>
            </a:extLst>
          </p:cNvPr>
          <p:cNvSpPr txBox="1"/>
          <p:nvPr/>
        </p:nvSpPr>
        <p:spPr>
          <a:xfrm>
            <a:off x="5588391" y="5183234"/>
            <a:ext cx="5329239" cy="83099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2000">
                <a:latin typeface="Siracha"/>
                <a:cs typeface="+mn-cs"/>
              </a:rPr>
              <a:t>: </a:t>
            </a:r>
            <a:r>
              <a:rPr lang="en-GB" sz="2000"/>
              <a:t>Manages output filenames dynamically.</a:t>
            </a:r>
            <a:endParaRPr lang="en-GB"/>
          </a:p>
          <a:p>
            <a:endParaRPr lang="en-GB"/>
          </a:p>
          <a:p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1714468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9FEFE7-BD6B-FB9D-83C0-311B683B5E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354799E3-C211-F7CB-30C7-CD59ED3031BF}"/>
              </a:ext>
            </a:extLst>
          </p:cNvPr>
          <p:cNvGrpSpPr/>
          <p:nvPr/>
        </p:nvGrpSpPr>
        <p:grpSpPr>
          <a:xfrm>
            <a:off x="1506349" y="874829"/>
            <a:ext cx="8425049" cy="763500"/>
            <a:chOff x="1506349" y="874829"/>
            <a:chExt cx="8425049" cy="763500"/>
          </a:xfrm>
        </p:grpSpPr>
        <p:sp>
          <p:nvSpPr>
            <p:cNvPr id="6" name="Arrow: Pentagon 5">
              <a:extLst>
                <a:ext uri="{FF2B5EF4-FFF2-40B4-BE49-F238E27FC236}">
                  <a16:creationId xmlns:a16="http://schemas.microsoft.com/office/drawing/2014/main" id="{C1969E53-FD0E-975C-32CB-AEF27CE326B5}"/>
                </a:ext>
              </a:extLst>
            </p:cNvPr>
            <p:cNvSpPr/>
            <p:nvPr/>
          </p:nvSpPr>
          <p:spPr>
            <a:xfrm>
              <a:off x="1506349" y="874829"/>
              <a:ext cx="8425049" cy="763500"/>
            </a:xfrm>
            <a:prstGeom prst="homePlate">
              <a:avLst/>
            </a:prstGeom>
            <a:solidFill>
              <a:srgbClr val="E3C2FF"/>
            </a:solidFill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rgbClr r="0" g="0" b="0"/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sz="3200"/>
            </a:p>
          </p:txBody>
        </p:sp>
        <p:sp>
          <p:nvSpPr>
            <p:cNvPr id="7" name="Arrow: Pentagon 4">
              <a:extLst>
                <a:ext uri="{FF2B5EF4-FFF2-40B4-BE49-F238E27FC236}">
                  <a16:creationId xmlns:a16="http://schemas.microsoft.com/office/drawing/2014/main" id="{04C4699D-EBD1-A16E-70D3-B08CC533C6E0}"/>
                </a:ext>
              </a:extLst>
            </p:cNvPr>
            <p:cNvSpPr txBox="1"/>
            <p:nvPr/>
          </p:nvSpPr>
          <p:spPr>
            <a:xfrm>
              <a:off x="1506349" y="874829"/>
              <a:ext cx="7544146" cy="7635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2682" tIns="61341" rIns="30671" bIns="61341" numCol="1" spcCol="1270" anchor="ctr" anchorCtr="0">
              <a:noAutofit/>
            </a:bodyPr>
            <a:lstStyle/>
            <a:p>
              <a:pPr marL="0" lvl="0" indent="0" defTabSz="1022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200" kern="1200">
                  <a:solidFill>
                    <a:schemeClr val="bg1">
                      <a:lumMod val="50000"/>
                    </a:schemeClr>
                  </a:solidFill>
                </a:rPr>
                <a:t>Write code</a:t>
              </a:r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210323-A54B-4213-5B30-EAEEB1FDE29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155F3F06-A413-4A1D-B8C8-3FA2510685E2}" type="slidenum">
              <a:rPr lang="th-TH" smtClean="0"/>
              <a:t>34</a:t>
            </a:fld>
            <a:endParaRPr lang="th-TH"/>
          </a:p>
        </p:txBody>
      </p:sp>
      <p:sp>
        <p:nvSpPr>
          <p:cNvPr id="12" name="สี่เหลี่ยมผืนผ้า: มุมมน 17">
            <a:extLst>
              <a:ext uri="{FF2B5EF4-FFF2-40B4-BE49-F238E27FC236}">
                <a16:creationId xmlns:a16="http://schemas.microsoft.com/office/drawing/2014/main" id="{341BCFED-CE18-8F07-0DD7-B83400376EBA}"/>
              </a:ext>
            </a:extLst>
          </p:cNvPr>
          <p:cNvSpPr/>
          <p:nvPr/>
        </p:nvSpPr>
        <p:spPr>
          <a:xfrm>
            <a:off x="10185398" y="1147764"/>
            <a:ext cx="1769955" cy="636009"/>
          </a:xfrm>
          <a:prstGeom prst="roundRect">
            <a:avLst/>
          </a:prstGeom>
          <a:ln w="7620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>
                <a:solidFill>
                  <a:schemeClr val="accent1">
                    <a:lumMod val="25000"/>
                  </a:schemeClr>
                </a:solidFill>
                <a:latin typeface="Sriracha"/>
              </a:rPr>
              <a:t>Plan A+2</a:t>
            </a:r>
            <a:endParaRPr lang="th-TH" sz="2800">
              <a:solidFill>
                <a:schemeClr val="accent1">
                  <a:lumMod val="25000"/>
                </a:schemeClr>
              </a:solidFill>
              <a:latin typeface="Sriracha"/>
              <a:cs typeface="Cordia New"/>
            </a:endParaRPr>
          </a:p>
        </p:txBody>
      </p:sp>
      <p:sp>
        <p:nvSpPr>
          <p:cNvPr id="5" name="Action Button: Go Home 4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534097DC-B0F4-256E-5476-7595456658D1}"/>
              </a:ext>
            </a:extLst>
          </p:cNvPr>
          <p:cNvSpPr/>
          <p:nvPr/>
        </p:nvSpPr>
        <p:spPr>
          <a:xfrm>
            <a:off x="1506348" y="5718478"/>
            <a:ext cx="351713" cy="351713"/>
          </a:xfrm>
          <a:prstGeom prst="actionButtonHom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881F594-EFE0-51E4-07B3-0382233E0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3574" y="926071"/>
            <a:ext cx="2252426" cy="763500"/>
          </a:xfrm>
          <a:noFill/>
        </p:spPr>
        <p:txBody>
          <a:bodyPr>
            <a:noAutofit/>
          </a:bodyPr>
          <a:lstStyle/>
          <a:p>
            <a:r>
              <a:rPr lang="en-US" sz="2800" b="0">
                <a:solidFill>
                  <a:schemeClr val="bg1">
                    <a:lumMod val="50000"/>
                  </a:schemeClr>
                </a:solidFill>
                <a:latin typeface="+mj-lt"/>
              </a:rPr>
              <a:t>(</a:t>
            </a:r>
            <a:r>
              <a:rPr lang="en-US" sz="2800" b="0" err="1">
                <a:solidFill>
                  <a:schemeClr val="bg1">
                    <a:lumMod val="50000"/>
                  </a:schemeClr>
                </a:solidFill>
                <a:latin typeface="+mj-lt"/>
              </a:rPr>
              <a:t>Ize</a:t>
            </a:r>
            <a:r>
              <a:rPr lang="en-US" sz="2800" b="0">
                <a:solidFill>
                  <a:schemeClr val="bg1">
                    <a:lumMod val="50000"/>
                  </a:schemeClr>
                </a:solidFill>
                <a:latin typeface="+mj-lt"/>
              </a:rPr>
              <a:t>)</a:t>
            </a:r>
            <a:br>
              <a:rPr lang="en-US" sz="2800" b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endParaRPr lang="en-US" sz="2800" b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3" name="กล่องข้อความ 7">
            <a:extLst>
              <a:ext uri="{FF2B5EF4-FFF2-40B4-BE49-F238E27FC236}">
                <a16:creationId xmlns:a16="http://schemas.microsoft.com/office/drawing/2014/main" id="{15C2EDDF-1DD3-E1C9-9040-FC93B64F2E8A}"/>
              </a:ext>
            </a:extLst>
          </p:cNvPr>
          <p:cNvSpPr txBox="1"/>
          <p:nvPr/>
        </p:nvSpPr>
        <p:spPr>
          <a:xfrm>
            <a:off x="2437508" y="2659981"/>
            <a:ext cx="3970838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err="1"/>
              <a:t>filter_quality</a:t>
            </a:r>
            <a:r>
              <a:rPr lang="en-US" sz="2800"/>
              <a:t>()</a:t>
            </a:r>
            <a:endParaRPr lang="th-TH"/>
          </a:p>
        </p:txBody>
      </p:sp>
      <p:sp>
        <p:nvSpPr>
          <p:cNvPr id="15" name="กล่องข้อความ 12">
            <a:extLst>
              <a:ext uri="{FF2B5EF4-FFF2-40B4-BE49-F238E27FC236}">
                <a16:creationId xmlns:a16="http://schemas.microsoft.com/office/drawing/2014/main" id="{D039030E-9A1C-46F3-674B-54B67951C899}"/>
              </a:ext>
            </a:extLst>
          </p:cNvPr>
          <p:cNvSpPr txBox="1"/>
          <p:nvPr/>
        </p:nvSpPr>
        <p:spPr>
          <a:xfrm>
            <a:off x="1719737" y="1949691"/>
            <a:ext cx="1676236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latin typeface="Siracha"/>
              </a:rPr>
              <a:t>filter.py</a:t>
            </a:r>
            <a:endParaRPr lang="th-TH" sz="2800">
              <a:latin typeface="Siracha"/>
            </a:endParaRPr>
          </a:p>
        </p:txBody>
      </p:sp>
      <p:cxnSp>
        <p:nvCxnSpPr>
          <p:cNvPr id="33" name="ตัวเชื่อมต่อ: หักมุม 4">
            <a:extLst>
              <a:ext uri="{FF2B5EF4-FFF2-40B4-BE49-F238E27FC236}">
                <a16:creationId xmlns:a16="http://schemas.microsoft.com/office/drawing/2014/main" id="{16D4F738-2573-5D02-D0C5-B56E0CD355BC}"/>
              </a:ext>
            </a:extLst>
          </p:cNvPr>
          <p:cNvCxnSpPr>
            <a:cxnSpLocks/>
          </p:cNvCxnSpPr>
          <p:nvPr/>
        </p:nvCxnSpPr>
        <p:spPr>
          <a:xfrm>
            <a:off x="2044466" y="2473456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130">
            <a:extLst>
              <a:ext uri="{FF2B5EF4-FFF2-40B4-BE49-F238E27FC236}">
                <a16:creationId xmlns:a16="http://schemas.microsoft.com/office/drawing/2014/main" id="{ECD55AD3-1A03-F99B-6B26-13A3BA260305}"/>
              </a:ext>
            </a:extLst>
          </p:cNvPr>
          <p:cNvSpPr txBox="1"/>
          <p:nvPr/>
        </p:nvSpPr>
        <p:spPr>
          <a:xfrm>
            <a:off x="3625666" y="2062014"/>
            <a:ext cx="6412973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2000">
                <a:latin typeface="Siracha"/>
              </a:rPr>
              <a:t>: </a:t>
            </a:r>
            <a:r>
              <a:rPr lang="en-US" sz="2000"/>
              <a:t>filter reads based on calculations from q_stat.py.</a:t>
            </a:r>
            <a:endParaRPr lang="en-GB" sz="2000"/>
          </a:p>
          <a:p>
            <a:endParaRPr lang="en-GB" sz="2000"/>
          </a:p>
        </p:txBody>
      </p:sp>
      <p:sp>
        <p:nvSpPr>
          <p:cNvPr id="37" name="TextBox 131">
            <a:extLst>
              <a:ext uri="{FF2B5EF4-FFF2-40B4-BE49-F238E27FC236}">
                <a16:creationId xmlns:a16="http://schemas.microsoft.com/office/drawing/2014/main" id="{385DEDCB-F9D0-8253-8A6D-2F0B520ED170}"/>
              </a:ext>
            </a:extLst>
          </p:cNvPr>
          <p:cNvSpPr txBox="1"/>
          <p:nvPr/>
        </p:nvSpPr>
        <p:spPr>
          <a:xfrm>
            <a:off x="5545584" y="2733706"/>
            <a:ext cx="5329239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2000">
                <a:latin typeface="Siracha"/>
                <a:cs typeface="+mn-cs"/>
              </a:rPr>
              <a:t>: </a:t>
            </a:r>
            <a:r>
              <a:rPr lang="en-GB" sz="2000"/>
              <a:t>Checks sequence quality scores.</a:t>
            </a:r>
            <a:endParaRPr lang="en-US" sz="2000">
              <a:latin typeface="Siracha"/>
              <a:cs typeface="+mn-cs"/>
            </a:endParaRPr>
          </a:p>
          <a:p>
            <a:endParaRPr lang="en-US" sz="2000">
              <a:latin typeface="Siracha"/>
              <a:cs typeface="+mn-cs"/>
            </a:endParaRPr>
          </a:p>
        </p:txBody>
      </p:sp>
      <p:pic>
        <p:nvPicPr>
          <p:cNvPr id="3" name="รูปภาพ 2" descr="รูปภาพประกอบด้วย ข้อความ, ตัวอักษร, ภาพหน้าจอ&#10;&#10;คำอธิบายจะถูกสร้างขึ้นโดยอัตโนมัติ">
            <a:extLst>
              <a:ext uri="{FF2B5EF4-FFF2-40B4-BE49-F238E27FC236}">
                <a16:creationId xmlns:a16="http://schemas.microsoft.com/office/drawing/2014/main" id="{94218D69-98D8-EC79-5A7D-4C79BAC721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0921" y="3446229"/>
            <a:ext cx="5299753" cy="1909072"/>
          </a:xfrm>
          <a:prstGeom prst="rect">
            <a:avLst/>
          </a:prstGeom>
        </p:spPr>
      </p:pic>
      <p:sp>
        <p:nvSpPr>
          <p:cNvPr id="10" name="กล่องข้อความ 9">
            <a:extLst>
              <a:ext uri="{FF2B5EF4-FFF2-40B4-BE49-F238E27FC236}">
                <a16:creationId xmlns:a16="http://schemas.microsoft.com/office/drawing/2014/main" id="{2463A8CE-77A5-508C-9C60-DE9E9CCB141F}"/>
              </a:ext>
            </a:extLst>
          </p:cNvPr>
          <p:cNvSpPr txBox="1"/>
          <p:nvPr/>
        </p:nvSpPr>
        <p:spPr>
          <a:xfrm>
            <a:off x="7096019" y="3414446"/>
            <a:ext cx="3479512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/>
              <a:t>Function</a:t>
            </a:r>
            <a:r>
              <a:rPr lang="en-US" sz="2000"/>
              <a:t>: Determines whether a sequence passes the quality threshold.</a:t>
            </a:r>
          </a:p>
        </p:txBody>
      </p:sp>
    </p:spTree>
    <p:extLst>
      <p:ext uri="{BB962C8B-B14F-4D97-AF65-F5344CB8AC3E}">
        <p14:creationId xmlns:p14="http://schemas.microsoft.com/office/powerpoint/2010/main" val="29123665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9FEFE7-BD6B-FB9D-83C0-311B683B5E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354799E3-C211-F7CB-30C7-CD59ED3031BF}"/>
              </a:ext>
            </a:extLst>
          </p:cNvPr>
          <p:cNvGrpSpPr/>
          <p:nvPr/>
        </p:nvGrpSpPr>
        <p:grpSpPr>
          <a:xfrm>
            <a:off x="1506349" y="874829"/>
            <a:ext cx="8425049" cy="763500"/>
            <a:chOff x="1506349" y="874829"/>
            <a:chExt cx="8425049" cy="763500"/>
          </a:xfrm>
        </p:grpSpPr>
        <p:sp>
          <p:nvSpPr>
            <p:cNvPr id="6" name="Arrow: Pentagon 5">
              <a:extLst>
                <a:ext uri="{FF2B5EF4-FFF2-40B4-BE49-F238E27FC236}">
                  <a16:creationId xmlns:a16="http://schemas.microsoft.com/office/drawing/2014/main" id="{C1969E53-FD0E-975C-32CB-AEF27CE326B5}"/>
                </a:ext>
              </a:extLst>
            </p:cNvPr>
            <p:cNvSpPr/>
            <p:nvPr/>
          </p:nvSpPr>
          <p:spPr>
            <a:xfrm>
              <a:off x="1506349" y="874829"/>
              <a:ext cx="8425049" cy="763500"/>
            </a:xfrm>
            <a:prstGeom prst="homePlate">
              <a:avLst/>
            </a:prstGeom>
            <a:solidFill>
              <a:srgbClr val="E3C2FF"/>
            </a:solidFill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rgbClr r="0" g="0" b="0"/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sz="3200"/>
            </a:p>
          </p:txBody>
        </p:sp>
        <p:sp>
          <p:nvSpPr>
            <p:cNvPr id="7" name="Arrow: Pentagon 4">
              <a:extLst>
                <a:ext uri="{FF2B5EF4-FFF2-40B4-BE49-F238E27FC236}">
                  <a16:creationId xmlns:a16="http://schemas.microsoft.com/office/drawing/2014/main" id="{04C4699D-EBD1-A16E-70D3-B08CC533C6E0}"/>
                </a:ext>
              </a:extLst>
            </p:cNvPr>
            <p:cNvSpPr txBox="1"/>
            <p:nvPr/>
          </p:nvSpPr>
          <p:spPr>
            <a:xfrm>
              <a:off x="1506349" y="874829"/>
              <a:ext cx="7544146" cy="7635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2682" tIns="61341" rIns="30671" bIns="61341" numCol="1" spcCol="1270" anchor="ctr" anchorCtr="0">
              <a:noAutofit/>
            </a:bodyPr>
            <a:lstStyle/>
            <a:p>
              <a:pPr marL="0" lvl="0" indent="0" defTabSz="1022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200" kern="1200">
                  <a:solidFill>
                    <a:schemeClr val="bg1">
                      <a:lumMod val="50000"/>
                    </a:schemeClr>
                  </a:solidFill>
                </a:rPr>
                <a:t>Write code</a:t>
              </a:r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210323-A54B-4213-5B30-EAEEB1FDE29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155F3F06-A413-4A1D-B8C8-3FA2510685E2}" type="slidenum">
              <a:rPr lang="th-TH" smtClean="0"/>
              <a:t>35</a:t>
            </a:fld>
            <a:endParaRPr lang="th-TH"/>
          </a:p>
        </p:txBody>
      </p:sp>
      <p:sp>
        <p:nvSpPr>
          <p:cNvPr id="12" name="สี่เหลี่ยมผืนผ้า: มุมมน 17">
            <a:extLst>
              <a:ext uri="{FF2B5EF4-FFF2-40B4-BE49-F238E27FC236}">
                <a16:creationId xmlns:a16="http://schemas.microsoft.com/office/drawing/2014/main" id="{341BCFED-CE18-8F07-0DD7-B83400376EBA}"/>
              </a:ext>
            </a:extLst>
          </p:cNvPr>
          <p:cNvSpPr/>
          <p:nvPr/>
        </p:nvSpPr>
        <p:spPr>
          <a:xfrm>
            <a:off x="10185398" y="1147764"/>
            <a:ext cx="1769955" cy="636009"/>
          </a:xfrm>
          <a:prstGeom prst="roundRect">
            <a:avLst/>
          </a:prstGeom>
          <a:ln w="7620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>
                <a:solidFill>
                  <a:schemeClr val="accent1">
                    <a:lumMod val="25000"/>
                  </a:schemeClr>
                </a:solidFill>
                <a:latin typeface="Sriracha"/>
              </a:rPr>
              <a:t>Plan A+2</a:t>
            </a:r>
            <a:endParaRPr lang="th-TH" sz="2800">
              <a:solidFill>
                <a:schemeClr val="accent1">
                  <a:lumMod val="25000"/>
                </a:schemeClr>
              </a:solidFill>
              <a:latin typeface="Sriracha"/>
              <a:cs typeface="Cordia New"/>
            </a:endParaRPr>
          </a:p>
        </p:txBody>
      </p:sp>
      <p:sp>
        <p:nvSpPr>
          <p:cNvPr id="5" name="Action Button: Go Home 4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534097DC-B0F4-256E-5476-7595456658D1}"/>
              </a:ext>
            </a:extLst>
          </p:cNvPr>
          <p:cNvSpPr/>
          <p:nvPr/>
        </p:nvSpPr>
        <p:spPr>
          <a:xfrm>
            <a:off x="1506348" y="5718478"/>
            <a:ext cx="351713" cy="351713"/>
          </a:xfrm>
          <a:prstGeom prst="actionButtonHom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881F594-EFE0-51E4-07B3-0382233E0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3574" y="926071"/>
            <a:ext cx="2252426" cy="763500"/>
          </a:xfrm>
          <a:noFill/>
        </p:spPr>
        <p:txBody>
          <a:bodyPr>
            <a:noAutofit/>
          </a:bodyPr>
          <a:lstStyle/>
          <a:p>
            <a:r>
              <a:rPr lang="en-US" sz="2800" b="0">
                <a:solidFill>
                  <a:schemeClr val="bg1">
                    <a:lumMod val="50000"/>
                  </a:schemeClr>
                </a:solidFill>
                <a:latin typeface="+mj-lt"/>
              </a:rPr>
              <a:t>(</a:t>
            </a:r>
            <a:r>
              <a:rPr lang="en-US" sz="2800" b="0" err="1">
                <a:solidFill>
                  <a:schemeClr val="bg1">
                    <a:lumMod val="50000"/>
                  </a:schemeClr>
                </a:solidFill>
                <a:latin typeface="+mj-lt"/>
              </a:rPr>
              <a:t>Ize</a:t>
            </a:r>
            <a:r>
              <a:rPr lang="en-US" sz="2800" b="0">
                <a:solidFill>
                  <a:schemeClr val="bg1">
                    <a:lumMod val="50000"/>
                  </a:schemeClr>
                </a:solidFill>
                <a:latin typeface="+mj-lt"/>
              </a:rPr>
              <a:t>)</a:t>
            </a:r>
            <a:br>
              <a:rPr lang="en-US" sz="2800" b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endParaRPr lang="en-US" sz="2800" b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3" name="กล่องข้อความ 7">
            <a:extLst>
              <a:ext uri="{FF2B5EF4-FFF2-40B4-BE49-F238E27FC236}">
                <a16:creationId xmlns:a16="http://schemas.microsoft.com/office/drawing/2014/main" id="{15C2EDDF-1DD3-E1C9-9040-FC93B64F2E8A}"/>
              </a:ext>
            </a:extLst>
          </p:cNvPr>
          <p:cNvSpPr txBox="1"/>
          <p:nvPr/>
        </p:nvSpPr>
        <p:spPr>
          <a:xfrm>
            <a:off x="2437508" y="2659981"/>
            <a:ext cx="3970838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err="1"/>
              <a:t>filter_length</a:t>
            </a:r>
            <a:r>
              <a:rPr lang="en-US" sz="2800"/>
              <a:t>()</a:t>
            </a:r>
            <a:endParaRPr lang="th-TH"/>
          </a:p>
        </p:txBody>
      </p:sp>
      <p:sp>
        <p:nvSpPr>
          <p:cNvPr id="15" name="กล่องข้อความ 12">
            <a:extLst>
              <a:ext uri="{FF2B5EF4-FFF2-40B4-BE49-F238E27FC236}">
                <a16:creationId xmlns:a16="http://schemas.microsoft.com/office/drawing/2014/main" id="{D039030E-9A1C-46F3-674B-54B67951C899}"/>
              </a:ext>
            </a:extLst>
          </p:cNvPr>
          <p:cNvSpPr txBox="1"/>
          <p:nvPr/>
        </p:nvSpPr>
        <p:spPr>
          <a:xfrm>
            <a:off x="1719737" y="1949691"/>
            <a:ext cx="1676236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latin typeface="Siracha"/>
              </a:rPr>
              <a:t>filter.py</a:t>
            </a:r>
            <a:endParaRPr lang="th-TH" sz="2800">
              <a:latin typeface="Siracha"/>
            </a:endParaRPr>
          </a:p>
        </p:txBody>
      </p:sp>
      <p:cxnSp>
        <p:nvCxnSpPr>
          <p:cNvPr id="33" name="ตัวเชื่อมต่อ: หักมุม 4">
            <a:extLst>
              <a:ext uri="{FF2B5EF4-FFF2-40B4-BE49-F238E27FC236}">
                <a16:creationId xmlns:a16="http://schemas.microsoft.com/office/drawing/2014/main" id="{16D4F738-2573-5D02-D0C5-B56E0CD355BC}"/>
              </a:ext>
            </a:extLst>
          </p:cNvPr>
          <p:cNvCxnSpPr>
            <a:cxnSpLocks/>
          </p:cNvCxnSpPr>
          <p:nvPr/>
        </p:nvCxnSpPr>
        <p:spPr>
          <a:xfrm>
            <a:off x="2044466" y="2473456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130">
            <a:extLst>
              <a:ext uri="{FF2B5EF4-FFF2-40B4-BE49-F238E27FC236}">
                <a16:creationId xmlns:a16="http://schemas.microsoft.com/office/drawing/2014/main" id="{ECD55AD3-1A03-F99B-6B26-13A3BA260305}"/>
              </a:ext>
            </a:extLst>
          </p:cNvPr>
          <p:cNvSpPr txBox="1"/>
          <p:nvPr/>
        </p:nvSpPr>
        <p:spPr>
          <a:xfrm>
            <a:off x="3625666" y="2062014"/>
            <a:ext cx="6412973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2000">
                <a:latin typeface="Siracha"/>
              </a:rPr>
              <a:t>: </a:t>
            </a:r>
            <a:r>
              <a:rPr lang="en-US" sz="2000"/>
              <a:t>filter reads based on calculations from q_stat.py.</a:t>
            </a:r>
            <a:endParaRPr lang="en-GB" sz="2000"/>
          </a:p>
          <a:p>
            <a:endParaRPr lang="en-GB" sz="2000"/>
          </a:p>
        </p:txBody>
      </p:sp>
      <p:sp>
        <p:nvSpPr>
          <p:cNvPr id="37" name="TextBox 131">
            <a:extLst>
              <a:ext uri="{FF2B5EF4-FFF2-40B4-BE49-F238E27FC236}">
                <a16:creationId xmlns:a16="http://schemas.microsoft.com/office/drawing/2014/main" id="{385DEDCB-F9D0-8253-8A6D-2F0B520ED170}"/>
              </a:ext>
            </a:extLst>
          </p:cNvPr>
          <p:cNvSpPr txBox="1"/>
          <p:nvPr/>
        </p:nvSpPr>
        <p:spPr>
          <a:xfrm>
            <a:off x="5545584" y="2733706"/>
            <a:ext cx="5329239" cy="101566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2000">
                <a:latin typeface="Siracha"/>
                <a:cs typeface="+mn-cs"/>
              </a:rPr>
              <a:t>: </a:t>
            </a:r>
            <a:r>
              <a:rPr lang="en-GB" sz="2000"/>
              <a:t>Verifies sequence lengths.</a:t>
            </a:r>
          </a:p>
          <a:p>
            <a:endParaRPr lang="en-GB" sz="2000">
              <a:latin typeface="Siracha"/>
              <a:cs typeface="+mn-cs"/>
            </a:endParaRPr>
          </a:p>
          <a:p>
            <a:endParaRPr lang="en-US" sz="2000">
              <a:latin typeface="Siracha"/>
              <a:cs typeface="+mn-cs"/>
            </a:endParaRPr>
          </a:p>
        </p:txBody>
      </p:sp>
      <p:sp>
        <p:nvSpPr>
          <p:cNvPr id="10" name="กล่องข้อความ 9">
            <a:extLst>
              <a:ext uri="{FF2B5EF4-FFF2-40B4-BE49-F238E27FC236}">
                <a16:creationId xmlns:a16="http://schemas.microsoft.com/office/drawing/2014/main" id="{2463A8CE-77A5-508C-9C60-DE9E9CCB141F}"/>
              </a:ext>
            </a:extLst>
          </p:cNvPr>
          <p:cNvSpPr txBox="1"/>
          <p:nvPr/>
        </p:nvSpPr>
        <p:spPr>
          <a:xfrm>
            <a:off x="7096019" y="3414446"/>
            <a:ext cx="3479512" cy="123110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/>
              <a:t>Function</a:t>
            </a:r>
            <a:r>
              <a:rPr lang="en-US" sz="2000"/>
              <a:t>: Evaluates the sequence length against a predefined threshold.</a:t>
            </a:r>
            <a:endParaRPr lang="th-TH"/>
          </a:p>
          <a:p>
            <a:endParaRPr lang="th-TH"/>
          </a:p>
        </p:txBody>
      </p:sp>
      <p:pic>
        <p:nvPicPr>
          <p:cNvPr id="11" name="รูปภาพ 10" descr="รูปภาพประกอบด้วย ข้อความ, ตัวอักษร, ภาพหน้าจอ&#10;&#10;คำอธิบายจะถูกสร้างขึ้นโดยอัตโนมัติ">
            <a:extLst>
              <a:ext uri="{FF2B5EF4-FFF2-40B4-BE49-F238E27FC236}">
                <a16:creationId xmlns:a16="http://schemas.microsoft.com/office/drawing/2014/main" id="{9324327C-1953-690A-392D-27772B901D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0922" y="3417851"/>
            <a:ext cx="5205573" cy="2000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83983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9FEFE7-BD6B-FB9D-83C0-311B683B5E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354799E3-C211-F7CB-30C7-CD59ED3031BF}"/>
              </a:ext>
            </a:extLst>
          </p:cNvPr>
          <p:cNvGrpSpPr/>
          <p:nvPr/>
        </p:nvGrpSpPr>
        <p:grpSpPr>
          <a:xfrm>
            <a:off x="1506349" y="874829"/>
            <a:ext cx="8425049" cy="763500"/>
            <a:chOff x="1506349" y="874829"/>
            <a:chExt cx="8425049" cy="763500"/>
          </a:xfrm>
        </p:grpSpPr>
        <p:sp>
          <p:nvSpPr>
            <p:cNvPr id="6" name="Arrow: Pentagon 5">
              <a:extLst>
                <a:ext uri="{FF2B5EF4-FFF2-40B4-BE49-F238E27FC236}">
                  <a16:creationId xmlns:a16="http://schemas.microsoft.com/office/drawing/2014/main" id="{C1969E53-FD0E-975C-32CB-AEF27CE326B5}"/>
                </a:ext>
              </a:extLst>
            </p:cNvPr>
            <p:cNvSpPr/>
            <p:nvPr/>
          </p:nvSpPr>
          <p:spPr>
            <a:xfrm>
              <a:off x="1506349" y="874829"/>
              <a:ext cx="8425049" cy="763500"/>
            </a:xfrm>
            <a:prstGeom prst="homePlate">
              <a:avLst/>
            </a:prstGeom>
            <a:solidFill>
              <a:srgbClr val="E3C2FF"/>
            </a:solidFill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rgbClr r="0" g="0" b="0"/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sz="3200"/>
            </a:p>
          </p:txBody>
        </p:sp>
        <p:sp>
          <p:nvSpPr>
            <p:cNvPr id="7" name="Arrow: Pentagon 4">
              <a:extLst>
                <a:ext uri="{FF2B5EF4-FFF2-40B4-BE49-F238E27FC236}">
                  <a16:creationId xmlns:a16="http://schemas.microsoft.com/office/drawing/2014/main" id="{04C4699D-EBD1-A16E-70D3-B08CC533C6E0}"/>
                </a:ext>
              </a:extLst>
            </p:cNvPr>
            <p:cNvSpPr txBox="1"/>
            <p:nvPr/>
          </p:nvSpPr>
          <p:spPr>
            <a:xfrm>
              <a:off x="1506349" y="874829"/>
              <a:ext cx="7544146" cy="7635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2682" tIns="61341" rIns="30671" bIns="61341" numCol="1" spcCol="1270" anchor="ctr" anchorCtr="0">
              <a:noAutofit/>
            </a:bodyPr>
            <a:lstStyle/>
            <a:p>
              <a:pPr marL="0" lvl="0" indent="0" defTabSz="1022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200" kern="1200">
                  <a:solidFill>
                    <a:schemeClr val="bg1">
                      <a:lumMod val="50000"/>
                    </a:schemeClr>
                  </a:solidFill>
                </a:rPr>
                <a:t>Write code</a:t>
              </a:r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210323-A54B-4213-5B30-EAEEB1FDE29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155F3F06-A413-4A1D-B8C8-3FA2510685E2}" type="slidenum">
              <a:rPr lang="th-TH" smtClean="0"/>
              <a:t>36</a:t>
            </a:fld>
            <a:endParaRPr lang="th-TH"/>
          </a:p>
        </p:txBody>
      </p:sp>
      <p:sp>
        <p:nvSpPr>
          <p:cNvPr id="12" name="สี่เหลี่ยมผืนผ้า: มุมมน 17">
            <a:extLst>
              <a:ext uri="{FF2B5EF4-FFF2-40B4-BE49-F238E27FC236}">
                <a16:creationId xmlns:a16="http://schemas.microsoft.com/office/drawing/2014/main" id="{341BCFED-CE18-8F07-0DD7-B83400376EBA}"/>
              </a:ext>
            </a:extLst>
          </p:cNvPr>
          <p:cNvSpPr/>
          <p:nvPr/>
        </p:nvSpPr>
        <p:spPr>
          <a:xfrm>
            <a:off x="10185398" y="1147764"/>
            <a:ext cx="1769955" cy="636009"/>
          </a:xfrm>
          <a:prstGeom prst="roundRect">
            <a:avLst/>
          </a:prstGeom>
          <a:ln w="7620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>
                <a:solidFill>
                  <a:schemeClr val="accent1">
                    <a:lumMod val="25000"/>
                  </a:schemeClr>
                </a:solidFill>
                <a:latin typeface="Sriracha"/>
              </a:rPr>
              <a:t>Plan A+2</a:t>
            </a:r>
            <a:endParaRPr lang="th-TH" sz="2800">
              <a:solidFill>
                <a:schemeClr val="accent1">
                  <a:lumMod val="25000"/>
                </a:schemeClr>
              </a:solidFill>
              <a:latin typeface="Sriracha"/>
              <a:cs typeface="Cordia New"/>
            </a:endParaRPr>
          </a:p>
        </p:txBody>
      </p:sp>
      <p:sp>
        <p:nvSpPr>
          <p:cNvPr id="5" name="Action Button: Go Home 4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534097DC-B0F4-256E-5476-7595456658D1}"/>
              </a:ext>
            </a:extLst>
          </p:cNvPr>
          <p:cNvSpPr/>
          <p:nvPr/>
        </p:nvSpPr>
        <p:spPr>
          <a:xfrm>
            <a:off x="1506348" y="5718478"/>
            <a:ext cx="351713" cy="351713"/>
          </a:xfrm>
          <a:prstGeom prst="actionButtonHom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881F594-EFE0-51E4-07B3-0382233E0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3574" y="926071"/>
            <a:ext cx="2252426" cy="763500"/>
          </a:xfrm>
          <a:noFill/>
        </p:spPr>
        <p:txBody>
          <a:bodyPr>
            <a:noAutofit/>
          </a:bodyPr>
          <a:lstStyle/>
          <a:p>
            <a:r>
              <a:rPr lang="en-US" sz="2800" b="0">
                <a:solidFill>
                  <a:schemeClr val="bg1">
                    <a:lumMod val="50000"/>
                  </a:schemeClr>
                </a:solidFill>
                <a:latin typeface="+mj-lt"/>
              </a:rPr>
              <a:t>(</a:t>
            </a:r>
            <a:r>
              <a:rPr lang="en-US" sz="2800" b="0" err="1">
                <a:solidFill>
                  <a:schemeClr val="bg1">
                    <a:lumMod val="50000"/>
                  </a:schemeClr>
                </a:solidFill>
                <a:latin typeface="+mj-lt"/>
              </a:rPr>
              <a:t>Ize</a:t>
            </a:r>
            <a:r>
              <a:rPr lang="en-US" sz="2800" b="0">
                <a:solidFill>
                  <a:schemeClr val="bg1">
                    <a:lumMod val="50000"/>
                  </a:schemeClr>
                </a:solidFill>
                <a:latin typeface="+mj-lt"/>
              </a:rPr>
              <a:t>)</a:t>
            </a:r>
            <a:br>
              <a:rPr lang="en-US" sz="2800" b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endParaRPr lang="en-US" sz="2800" b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3" name="กล่องข้อความ 7">
            <a:extLst>
              <a:ext uri="{FF2B5EF4-FFF2-40B4-BE49-F238E27FC236}">
                <a16:creationId xmlns:a16="http://schemas.microsoft.com/office/drawing/2014/main" id="{15C2EDDF-1DD3-E1C9-9040-FC93B64F2E8A}"/>
              </a:ext>
            </a:extLst>
          </p:cNvPr>
          <p:cNvSpPr txBox="1"/>
          <p:nvPr/>
        </p:nvSpPr>
        <p:spPr>
          <a:xfrm>
            <a:off x="2437508" y="2659981"/>
            <a:ext cx="3970838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err="1"/>
              <a:t>filter_bar</a:t>
            </a:r>
            <a:r>
              <a:rPr lang="en-US" sz="2800"/>
              <a:t>()</a:t>
            </a:r>
            <a:endParaRPr lang="th-TH"/>
          </a:p>
        </p:txBody>
      </p:sp>
      <p:sp>
        <p:nvSpPr>
          <p:cNvPr id="15" name="กล่องข้อความ 12">
            <a:extLst>
              <a:ext uri="{FF2B5EF4-FFF2-40B4-BE49-F238E27FC236}">
                <a16:creationId xmlns:a16="http://schemas.microsoft.com/office/drawing/2014/main" id="{D039030E-9A1C-46F3-674B-54B67951C899}"/>
              </a:ext>
            </a:extLst>
          </p:cNvPr>
          <p:cNvSpPr txBox="1"/>
          <p:nvPr/>
        </p:nvSpPr>
        <p:spPr>
          <a:xfrm>
            <a:off x="1719737" y="1949691"/>
            <a:ext cx="1676236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latin typeface="Siracha"/>
              </a:rPr>
              <a:t>filter.py</a:t>
            </a:r>
            <a:endParaRPr lang="th-TH" sz="2800">
              <a:latin typeface="Siracha"/>
            </a:endParaRPr>
          </a:p>
        </p:txBody>
      </p:sp>
      <p:cxnSp>
        <p:nvCxnSpPr>
          <p:cNvPr id="33" name="ตัวเชื่อมต่อ: หักมุม 4">
            <a:extLst>
              <a:ext uri="{FF2B5EF4-FFF2-40B4-BE49-F238E27FC236}">
                <a16:creationId xmlns:a16="http://schemas.microsoft.com/office/drawing/2014/main" id="{16D4F738-2573-5D02-D0C5-B56E0CD355BC}"/>
              </a:ext>
            </a:extLst>
          </p:cNvPr>
          <p:cNvCxnSpPr>
            <a:cxnSpLocks/>
          </p:cNvCxnSpPr>
          <p:nvPr/>
        </p:nvCxnSpPr>
        <p:spPr>
          <a:xfrm>
            <a:off x="2044466" y="2473456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130">
            <a:extLst>
              <a:ext uri="{FF2B5EF4-FFF2-40B4-BE49-F238E27FC236}">
                <a16:creationId xmlns:a16="http://schemas.microsoft.com/office/drawing/2014/main" id="{ECD55AD3-1A03-F99B-6B26-13A3BA260305}"/>
              </a:ext>
            </a:extLst>
          </p:cNvPr>
          <p:cNvSpPr txBox="1"/>
          <p:nvPr/>
        </p:nvSpPr>
        <p:spPr>
          <a:xfrm>
            <a:off x="3625666" y="2062014"/>
            <a:ext cx="6412973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2000">
                <a:latin typeface="Siracha"/>
              </a:rPr>
              <a:t>: </a:t>
            </a:r>
            <a:r>
              <a:rPr lang="en-US" sz="2000"/>
              <a:t>filter reads based on calculations from q_stat.py.</a:t>
            </a:r>
            <a:endParaRPr lang="en-GB" sz="2000"/>
          </a:p>
          <a:p>
            <a:endParaRPr lang="en-GB" sz="2000"/>
          </a:p>
        </p:txBody>
      </p:sp>
      <p:sp>
        <p:nvSpPr>
          <p:cNvPr id="37" name="TextBox 131">
            <a:extLst>
              <a:ext uri="{FF2B5EF4-FFF2-40B4-BE49-F238E27FC236}">
                <a16:creationId xmlns:a16="http://schemas.microsoft.com/office/drawing/2014/main" id="{385DEDCB-F9D0-8253-8A6D-2F0B520ED170}"/>
              </a:ext>
            </a:extLst>
          </p:cNvPr>
          <p:cNvSpPr txBox="1"/>
          <p:nvPr/>
        </p:nvSpPr>
        <p:spPr>
          <a:xfrm>
            <a:off x="5545584" y="2733706"/>
            <a:ext cx="5329239" cy="132343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2000">
                <a:latin typeface="Siracha"/>
                <a:cs typeface="+mn-cs"/>
              </a:rPr>
              <a:t>: </a:t>
            </a:r>
            <a:r>
              <a:rPr lang="en-GB" sz="2000"/>
              <a:t>Summarizes filtering results by barcode.</a:t>
            </a:r>
          </a:p>
          <a:p>
            <a:endParaRPr lang="en-GB" sz="2000"/>
          </a:p>
          <a:p>
            <a:endParaRPr lang="en-GB" sz="2000">
              <a:latin typeface="Siracha"/>
              <a:cs typeface="+mn-cs"/>
            </a:endParaRPr>
          </a:p>
          <a:p>
            <a:endParaRPr lang="en-US" sz="2000">
              <a:latin typeface="Siracha"/>
              <a:cs typeface="+mn-cs"/>
            </a:endParaRPr>
          </a:p>
        </p:txBody>
      </p:sp>
      <p:sp>
        <p:nvSpPr>
          <p:cNvPr id="10" name="กล่องข้อความ 9">
            <a:extLst>
              <a:ext uri="{FF2B5EF4-FFF2-40B4-BE49-F238E27FC236}">
                <a16:creationId xmlns:a16="http://schemas.microsoft.com/office/drawing/2014/main" id="{2463A8CE-77A5-508C-9C60-DE9E9CCB141F}"/>
              </a:ext>
            </a:extLst>
          </p:cNvPr>
          <p:cNvSpPr txBox="1"/>
          <p:nvPr/>
        </p:nvSpPr>
        <p:spPr>
          <a:xfrm>
            <a:off x="7096019" y="3414446"/>
            <a:ext cx="3479512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/>
              <a:t>Function</a:t>
            </a:r>
            <a:r>
              <a:rPr lang="en-US" sz="2000"/>
              <a:t>: Calculates the percentage of sequences that pass the filters for each barcode.</a:t>
            </a:r>
            <a:endParaRPr lang="th-TH"/>
          </a:p>
          <a:p>
            <a:endParaRPr lang="th-TH"/>
          </a:p>
          <a:p>
            <a:endParaRPr lang="th-TH"/>
          </a:p>
        </p:txBody>
      </p:sp>
      <p:pic>
        <p:nvPicPr>
          <p:cNvPr id="3" name="รูปภาพ 2" descr="รูปภาพประกอบด้วย ข้อความ, ภาพหน้าจอ, ตัวอักษร&#10;&#10;คำอธิบายจะถูกสร้างขึ้นโดยอัตโนมัติ">
            <a:extLst>
              <a:ext uri="{FF2B5EF4-FFF2-40B4-BE49-F238E27FC236}">
                <a16:creationId xmlns:a16="http://schemas.microsoft.com/office/drawing/2014/main" id="{8C58ADE8-5A01-C60B-A458-A235504405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5169" y="3303104"/>
            <a:ext cx="5017212" cy="2263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8870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9FEFE7-BD6B-FB9D-83C0-311B683B5E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354799E3-C211-F7CB-30C7-CD59ED3031BF}"/>
              </a:ext>
            </a:extLst>
          </p:cNvPr>
          <p:cNvGrpSpPr/>
          <p:nvPr/>
        </p:nvGrpSpPr>
        <p:grpSpPr>
          <a:xfrm>
            <a:off x="1506349" y="874829"/>
            <a:ext cx="8425049" cy="763500"/>
            <a:chOff x="1506349" y="874829"/>
            <a:chExt cx="8425049" cy="763500"/>
          </a:xfrm>
        </p:grpSpPr>
        <p:sp>
          <p:nvSpPr>
            <p:cNvPr id="6" name="Arrow: Pentagon 5">
              <a:extLst>
                <a:ext uri="{FF2B5EF4-FFF2-40B4-BE49-F238E27FC236}">
                  <a16:creationId xmlns:a16="http://schemas.microsoft.com/office/drawing/2014/main" id="{C1969E53-FD0E-975C-32CB-AEF27CE326B5}"/>
                </a:ext>
              </a:extLst>
            </p:cNvPr>
            <p:cNvSpPr/>
            <p:nvPr/>
          </p:nvSpPr>
          <p:spPr>
            <a:xfrm>
              <a:off x="1506349" y="874829"/>
              <a:ext cx="8425049" cy="763500"/>
            </a:xfrm>
            <a:prstGeom prst="homePlate">
              <a:avLst/>
            </a:prstGeom>
            <a:solidFill>
              <a:srgbClr val="E3C2FF"/>
            </a:solidFill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rgbClr r="0" g="0" b="0"/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sz="3200"/>
            </a:p>
          </p:txBody>
        </p:sp>
        <p:sp>
          <p:nvSpPr>
            <p:cNvPr id="7" name="Arrow: Pentagon 4">
              <a:extLst>
                <a:ext uri="{FF2B5EF4-FFF2-40B4-BE49-F238E27FC236}">
                  <a16:creationId xmlns:a16="http://schemas.microsoft.com/office/drawing/2014/main" id="{04C4699D-EBD1-A16E-70D3-B08CC533C6E0}"/>
                </a:ext>
              </a:extLst>
            </p:cNvPr>
            <p:cNvSpPr txBox="1"/>
            <p:nvPr/>
          </p:nvSpPr>
          <p:spPr>
            <a:xfrm>
              <a:off x="1506349" y="874829"/>
              <a:ext cx="7544146" cy="7635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2682" tIns="61341" rIns="30671" bIns="61341" numCol="1" spcCol="1270" anchor="ctr" anchorCtr="0">
              <a:noAutofit/>
            </a:bodyPr>
            <a:lstStyle/>
            <a:p>
              <a:pPr marL="0" lvl="0" indent="0" defTabSz="1022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200" kern="1200">
                  <a:solidFill>
                    <a:schemeClr val="bg1">
                      <a:lumMod val="50000"/>
                    </a:schemeClr>
                  </a:solidFill>
                </a:rPr>
                <a:t>Write code</a:t>
              </a:r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210323-A54B-4213-5B30-EAEEB1FDE29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155F3F06-A413-4A1D-B8C8-3FA2510685E2}" type="slidenum">
              <a:rPr lang="th-TH" smtClean="0"/>
              <a:t>37</a:t>
            </a:fld>
            <a:endParaRPr lang="th-TH"/>
          </a:p>
        </p:txBody>
      </p:sp>
      <p:sp>
        <p:nvSpPr>
          <p:cNvPr id="12" name="สี่เหลี่ยมผืนผ้า: มุมมน 17">
            <a:extLst>
              <a:ext uri="{FF2B5EF4-FFF2-40B4-BE49-F238E27FC236}">
                <a16:creationId xmlns:a16="http://schemas.microsoft.com/office/drawing/2014/main" id="{341BCFED-CE18-8F07-0DD7-B83400376EBA}"/>
              </a:ext>
            </a:extLst>
          </p:cNvPr>
          <p:cNvSpPr/>
          <p:nvPr/>
        </p:nvSpPr>
        <p:spPr>
          <a:xfrm>
            <a:off x="10185398" y="1147764"/>
            <a:ext cx="1769955" cy="636009"/>
          </a:xfrm>
          <a:prstGeom prst="roundRect">
            <a:avLst/>
          </a:prstGeom>
          <a:ln w="7620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>
                <a:solidFill>
                  <a:schemeClr val="accent1">
                    <a:lumMod val="25000"/>
                  </a:schemeClr>
                </a:solidFill>
                <a:latin typeface="Sriracha"/>
              </a:rPr>
              <a:t>Plan A+2</a:t>
            </a:r>
            <a:endParaRPr lang="th-TH" sz="2800">
              <a:solidFill>
                <a:schemeClr val="accent1">
                  <a:lumMod val="25000"/>
                </a:schemeClr>
              </a:solidFill>
              <a:latin typeface="Sriracha"/>
              <a:cs typeface="Cordia New"/>
            </a:endParaRPr>
          </a:p>
        </p:txBody>
      </p:sp>
      <p:sp>
        <p:nvSpPr>
          <p:cNvPr id="5" name="Action Button: Go Home 4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534097DC-B0F4-256E-5476-7595456658D1}"/>
              </a:ext>
            </a:extLst>
          </p:cNvPr>
          <p:cNvSpPr/>
          <p:nvPr/>
        </p:nvSpPr>
        <p:spPr>
          <a:xfrm>
            <a:off x="1506348" y="5718478"/>
            <a:ext cx="351713" cy="351713"/>
          </a:xfrm>
          <a:prstGeom prst="actionButtonHom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881F594-EFE0-51E4-07B3-0382233E0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3574" y="926071"/>
            <a:ext cx="2252426" cy="763500"/>
          </a:xfrm>
          <a:noFill/>
        </p:spPr>
        <p:txBody>
          <a:bodyPr>
            <a:noAutofit/>
          </a:bodyPr>
          <a:lstStyle/>
          <a:p>
            <a:r>
              <a:rPr lang="en-US" sz="2800" b="0">
                <a:solidFill>
                  <a:schemeClr val="bg1">
                    <a:lumMod val="50000"/>
                  </a:schemeClr>
                </a:solidFill>
                <a:latin typeface="+mj-lt"/>
              </a:rPr>
              <a:t>(</a:t>
            </a:r>
            <a:r>
              <a:rPr lang="en-US" sz="2800" b="0" err="1">
                <a:solidFill>
                  <a:schemeClr val="bg1">
                    <a:lumMod val="50000"/>
                  </a:schemeClr>
                </a:solidFill>
                <a:latin typeface="+mj-lt"/>
              </a:rPr>
              <a:t>Ize</a:t>
            </a:r>
            <a:r>
              <a:rPr lang="en-US" sz="2800" b="0">
                <a:solidFill>
                  <a:schemeClr val="bg1">
                    <a:lumMod val="50000"/>
                  </a:schemeClr>
                </a:solidFill>
                <a:latin typeface="+mj-lt"/>
              </a:rPr>
              <a:t>)</a:t>
            </a:r>
            <a:br>
              <a:rPr lang="en-US" sz="2800" b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endParaRPr lang="en-US" sz="2800" b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3" name="กล่องข้อความ 7">
            <a:extLst>
              <a:ext uri="{FF2B5EF4-FFF2-40B4-BE49-F238E27FC236}">
                <a16:creationId xmlns:a16="http://schemas.microsoft.com/office/drawing/2014/main" id="{15C2EDDF-1DD3-E1C9-9040-FC93B64F2E8A}"/>
              </a:ext>
            </a:extLst>
          </p:cNvPr>
          <p:cNvSpPr txBox="1"/>
          <p:nvPr/>
        </p:nvSpPr>
        <p:spPr>
          <a:xfrm>
            <a:off x="2437508" y="2659981"/>
            <a:ext cx="3970838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err="1"/>
              <a:t>write_file</a:t>
            </a:r>
            <a:r>
              <a:rPr lang="en-US" sz="2800"/>
              <a:t>()</a:t>
            </a:r>
            <a:endParaRPr lang="th-TH"/>
          </a:p>
        </p:txBody>
      </p:sp>
      <p:sp>
        <p:nvSpPr>
          <p:cNvPr id="15" name="กล่องข้อความ 12">
            <a:extLst>
              <a:ext uri="{FF2B5EF4-FFF2-40B4-BE49-F238E27FC236}">
                <a16:creationId xmlns:a16="http://schemas.microsoft.com/office/drawing/2014/main" id="{D039030E-9A1C-46F3-674B-54B67951C899}"/>
              </a:ext>
            </a:extLst>
          </p:cNvPr>
          <p:cNvSpPr txBox="1"/>
          <p:nvPr/>
        </p:nvSpPr>
        <p:spPr>
          <a:xfrm>
            <a:off x="1719737" y="1949691"/>
            <a:ext cx="1676236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latin typeface="Siracha"/>
              </a:rPr>
              <a:t>filter.py</a:t>
            </a:r>
            <a:endParaRPr lang="th-TH" sz="2800">
              <a:latin typeface="Siracha"/>
            </a:endParaRPr>
          </a:p>
        </p:txBody>
      </p:sp>
      <p:cxnSp>
        <p:nvCxnSpPr>
          <p:cNvPr id="33" name="ตัวเชื่อมต่อ: หักมุม 4">
            <a:extLst>
              <a:ext uri="{FF2B5EF4-FFF2-40B4-BE49-F238E27FC236}">
                <a16:creationId xmlns:a16="http://schemas.microsoft.com/office/drawing/2014/main" id="{16D4F738-2573-5D02-D0C5-B56E0CD355BC}"/>
              </a:ext>
            </a:extLst>
          </p:cNvPr>
          <p:cNvCxnSpPr>
            <a:cxnSpLocks/>
          </p:cNvCxnSpPr>
          <p:nvPr/>
        </p:nvCxnSpPr>
        <p:spPr>
          <a:xfrm>
            <a:off x="2044466" y="2473456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130">
            <a:extLst>
              <a:ext uri="{FF2B5EF4-FFF2-40B4-BE49-F238E27FC236}">
                <a16:creationId xmlns:a16="http://schemas.microsoft.com/office/drawing/2014/main" id="{ECD55AD3-1A03-F99B-6B26-13A3BA260305}"/>
              </a:ext>
            </a:extLst>
          </p:cNvPr>
          <p:cNvSpPr txBox="1"/>
          <p:nvPr/>
        </p:nvSpPr>
        <p:spPr>
          <a:xfrm>
            <a:off x="3625666" y="2062014"/>
            <a:ext cx="6412973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2000">
                <a:latin typeface="Siracha"/>
              </a:rPr>
              <a:t>: </a:t>
            </a:r>
            <a:r>
              <a:rPr lang="en-US" sz="2000"/>
              <a:t>filter reads based on calculations from q_stat.py.</a:t>
            </a:r>
            <a:endParaRPr lang="en-GB" sz="2000"/>
          </a:p>
          <a:p>
            <a:endParaRPr lang="en-GB" sz="2000"/>
          </a:p>
        </p:txBody>
      </p:sp>
      <p:sp>
        <p:nvSpPr>
          <p:cNvPr id="37" name="TextBox 131">
            <a:extLst>
              <a:ext uri="{FF2B5EF4-FFF2-40B4-BE49-F238E27FC236}">
                <a16:creationId xmlns:a16="http://schemas.microsoft.com/office/drawing/2014/main" id="{385DEDCB-F9D0-8253-8A6D-2F0B520ED170}"/>
              </a:ext>
            </a:extLst>
          </p:cNvPr>
          <p:cNvSpPr txBox="1"/>
          <p:nvPr/>
        </p:nvSpPr>
        <p:spPr>
          <a:xfrm>
            <a:off x="5545584" y="2733706"/>
            <a:ext cx="5329239" cy="132343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2000">
                <a:latin typeface="Siracha"/>
                <a:cs typeface="+mn-cs"/>
              </a:rPr>
              <a:t>: </a:t>
            </a:r>
            <a:r>
              <a:rPr lang="en-GB" sz="2000"/>
              <a:t>Saves filtered reads into a new file.</a:t>
            </a:r>
          </a:p>
          <a:p>
            <a:endParaRPr lang="en-GB" sz="2000"/>
          </a:p>
          <a:p>
            <a:endParaRPr lang="en-GB" sz="2000">
              <a:latin typeface="Siracha"/>
              <a:cs typeface="+mn-cs"/>
            </a:endParaRPr>
          </a:p>
          <a:p>
            <a:endParaRPr lang="en-US" sz="2000">
              <a:latin typeface="Siracha"/>
              <a:cs typeface="+mn-cs"/>
            </a:endParaRPr>
          </a:p>
        </p:txBody>
      </p:sp>
      <p:sp>
        <p:nvSpPr>
          <p:cNvPr id="10" name="กล่องข้อความ 9">
            <a:extLst>
              <a:ext uri="{FF2B5EF4-FFF2-40B4-BE49-F238E27FC236}">
                <a16:creationId xmlns:a16="http://schemas.microsoft.com/office/drawing/2014/main" id="{2463A8CE-77A5-508C-9C60-DE9E9CCB141F}"/>
              </a:ext>
            </a:extLst>
          </p:cNvPr>
          <p:cNvSpPr txBox="1"/>
          <p:nvPr/>
        </p:nvSpPr>
        <p:spPr>
          <a:xfrm>
            <a:off x="7096019" y="3414446"/>
            <a:ext cx="3479512" cy="166199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/>
              <a:t>Function</a:t>
            </a:r>
            <a:r>
              <a:rPr lang="en-US" sz="2000"/>
              <a:t>: Writes filtered sequences to a new FASTQ file.</a:t>
            </a:r>
            <a:endParaRPr lang="th-TH"/>
          </a:p>
          <a:p>
            <a:endParaRPr lang="th-TH"/>
          </a:p>
          <a:p>
            <a:endParaRPr lang="th-TH"/>
          </a:p>
          <a:p>
            <a:endParaRPr lang="th-TH"/>
          </a:p>
        </p:txBody>
      </p:sp>
      <p:pic>
        <p:nvPicPr>
          <p:cNvPr id="11" name="รูปภาพ 10" descr="รูปภาพประกอบด้วย ข้อความ, ภาพหน้าจอ, ตัวอักษร&#10;&#10;คำอธิบายจะถูกสร้างขึ้นโดยอัตโนมัติ">
            <a:extLst>
              <a:ext uri="{FF2B5EF4-FFF2-40B4-BE49-F238E27FC236}">
                <a16:creationId xmlns:a16="http://schemas.microsoft.com/office/drawing/2014/main" id="{0EA5B5ED-26CF-7EE3-DED3-2BBC201F16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6471" y="3365020"/>
            <a:ext cx="5171326" cy="2174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2134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9FEFE7-BD6B-FB9D-83C0-311B683B5E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354799E3-C211-F7CB-30C7-CD59ED3031BF}"/>
              </a:ext>
            </a:extLst>
          </p:cNvPr>
          <p:cNvGrpSpPr/>
          <p:nvPr/>
        </p:nvGrpSpPr>
        <p:grpSpPr>
          <a:xfrm>
            <a:off x="1506349" y="874829"/>
            <a:ext cx="8425049" cy="763500"/>
            <a:chOff x="1506349" y="874829"/>
            <a:chExt cx="8425049" cy="763500"/>
          </a:xfrm>
        </p:grpSpPr>
        <p:sp>
          <p:nvSpPr>
            <p:cNvPr id="6" name="Arrow: Pentagon 5">
              <a:extLst>
                <a:ext uri="{FF2B5EF4-FFF2-40B4-BE49-F238E27FC236}">
                  <a16:creationId xmlns:a16="http://schemas.microsoft.com/office/drawing/2014/main" id="{C1969E53-FD0E-975C-32CB-AEF27CE326B5}"/>
                </a:ext>
              </a:extLst>
            </p:cNvPr>
            <p:cNvSpPr/>
            <p:nvPr/>
          </p:nvSpPr>
          <p:spPr>
            <a:xfrm>
              <a:off x="1506349" y="874829"/>
              <a:ext cx="8425049" cy="763500"/>
            </a:xfrm>
            <a:prstGeom prst="homePlate">
              <a:avLst/>
            </a:prstGeom>
            <a:solidFill>
              <a:srgbClr val="E3C2FF"/>
            </a:solidFill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rgbClr r="0" g="0" b="0"/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sz="3200"/>
            </a:p>
          </p:txBody>
        </p:sp>
        <p:sp>
          <p:nvSpPr>
            <p:cNvPr id="7" name="Arrow: Pentagon 4">
              <a:extLst>
                <a:ext uri="{FF2B5EF4-FFF2-40B4-BE49-F238E27FC236}">
                  <a16:creationId xmlns:a16="http://schemas.microsoft.com/office/drawing/2014/main" id="{04C4699D-EBD1-A16E-70D3-B08CC533C6E0}"/>
                </a:ext>
              </a:extLst>
            </p:cNvPr>
            <p:cNvSpPr txBox="1"/>
            <p:nvPr/>
          </p:nvSpPr>
          <p:spPr>
            <a:xfrm>
              <a:off x="1506349" y="874829"/>
              <a:ext cx="7544146" cy="7635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2682" tIns="61341" rIns="30671" bIns="61341" numCol="1" spcCol="1270" anchor="ctr" anchorCtr="0">
              <a:noAutofit/>
            </a:bodyPr>
            <a:lstStyle/>
            <a:p>
              <a:pPr marL="0" lvl="0" indent="0" defTabSz="1022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200" kern="1200">
                  <a:solidFill>
                    <a:schemeClr val="bg1">
                      <a:lumMod val="50000"/>
                    </a:schemeClr>
                  </a:solidFill>
                </a:rPr>
                <a:t>Write code</a:t>
              </a:r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210323-A54B-4213-5B30-EAEEB1FDE29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155F3F06-A413-4A1D-B8C8-3FA2510685E2}" type="slidenum">
              <a:rPr lang="th-TH" smtClean="0"/>
              <a:t>38</a:t>
            </a:fld>
            <a:endParaRPr lang="th-TH"/>
          </a:p>
        </p:txBody>
      </p:sp>
      <p:sp>
        <p:nvSpPr>
          <p:cNvPr id="12" name="สี่เหลี่ยมผืนผ้า: มุมมน 17">
            <a:extLst>
              <a:ext uri="{FF2B5EF4-FFF2-40B4-BE49-F238E27FC236}">
                <a16:creationId xmlns:a16="http://schemas.microsoft.com/office/drawing/2014/main" id="{341BCFED-CE18-8F07-0DD7-B83400376EBA}"/>
              </a:ext>
            </a:extLst>
          </p:cNvPr>
          <p:cNvSpPr/>
          <p:nvPr/>
        </p:nvSpPr>
        <p:spPr>
          <a:xfrm>
            <a:off x="10185398" y="1147764"/>
            <a:ext cx="1769955" cy="636009"/>
          </a:xfrm>
          <a:prstGeom prst="roundRect">
            <a:avLst/>
          </a:prstGeom>
          <a:ln w="7620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>
                <a:solidFill>
                  <a:schemeClr val="accent1">
                    <a:lumMod val="25000"/>
                  </a:schemeClr>
                </a:solidFill>
                <a:latin typeface="Sriracha"/>
              </a:rPr>
              <a:t>Plan A+2</a:t>
            </a:r>
            <a:endParaRPr lang="th-TH" sz="2800">
              <a:solidFill>
                <a:schemeClr val="accent1">
                  <a:lumMod val="25000"/>
                </a:schemeClr>
              </a:solidFill>
              <a:latin typeface="Sriracha"/>
              <a:cs typeface="Cordia New"/>
            </a:endParaRPr>
          </a:p>
        </p:txBody>
      </p:sp>
      <p:sp>
        <p:nvSpPr>
          <p:cNvPr id="5" name="Action Button: Go Home 4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534097DC-B0F4-256E-5476-7595456658D1}"/>
              </a:ext>
            </a:extLst>
          </p:cNvPr>
          <p:cNvSpPr/>
          <p:nvPr/>
        </p:nvSpPr>
        <p:spPr>
          <a:xfrm>
            <a:off x="1506348" y="5718478"/>
            <a:ext cx="351713" cy="351713"/>
          </a:xfrm>
          <a:prstGeom prst="actionButtonHom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881F594-EFE0-51E4-07B3-0382233E0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3574" y="926071"/>
            <a:ext cx="2252426" cy="763500"/>
          </a:xfrm>
          <a:noFill/>
        </p:spPr>
        <p:txBody>
          <a:bodyPr>
            <a:noAutofit/>
          </a:bodyPr>
          <a:lstStyle/>
          <a:p>
            <a:r>
              <a:rPr lang="en-US" sz="2800" b="0">
                <a:solidFill>
                  <a:schemeClr val="bg1">
                    <a:lumMod val="50000"/>
                  </a:schemeClr>
                </a:solidFill>
                <a:latin typeface="+mj-lt"/>
              </a:rPr>
              <a:t>(</a:t>
            </a:r>
            <a:r>
              <a:rPr lang="en-US" sz="2800" b="0" err="1">
                <a:solidFill>
                  <a:schemeClr val="bg1">
                    <a:lumMod val="50000"/>
                  </a:schemeClr>
                </a:solidFill>
                <a:latin typeface="+mj-lt"/>
              </a:rPr>
              <a:t>Ize</a:t>
            </a:r>
            <a:r>
              <a:rPr lang="en-US" sz="2800" b="0">
                <a:solidFill>
                  <a:schemeClr val="bg1">
                    <a:lumMod val="50000"/>
                  </a:schemeClr>
                </a:solidFill>
                <a:latin typeface="+mj-lt"/>
              </a:rPr>
              <a:t>)</a:t>
            </a:r>
            <a:br>
              <a:rPr lang="en-US" sz="2800" b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endParaRPr lang="en-US" sz="2800" b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3" name="กล่องข้อความ 7">
            <a:extLst>
              <a:ext uri="{FF2B5EF4-FFF2-40B4-BE49-F238E27FC236}">
                <a16:creationId xmlns:a16="http://schemas.microsoft.com/office/drawing/2014/main" id="{15C2EDDF-1DD3-E1C9-9040-FC93B64F2E8A}"/>
              </a:ext>
            </a:extLst>
          </p:cNvPr>
          <p:cNvSpPr txBox="1"/>
          <p:nvPr/>
        </p:nvSpPr>
        <p:spPr>
          <a:xfrm>
            <a:off x="2437508" y="2659981"/>
            <a:ext cx="3970838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err="1"/>
              <a:t>name_file</a:t>
            </a:r>
            <a:r>
              <a:rPr lang="en-US" sz="2800"/>
              <a:t>()</a:t>
            </a:r>
            <a:endParaRPr lang="th-TH"/>
          </a:p>
        </p:txBody>
      </p:sp>
      <p:sp>
        <p:nvSpPr>
          <p:cNvPr id="15" name="กล่องข้อความ 12">
            <a:extLst>
              <a:ext uri="{FF2B5EF4-FFF2-40B4-BE49-F238E27FC236}">
                <a16:creationId xmlns:a16="http://schemas.microsoft.com/office/drawing/2014/main" id="{D039030E-9A1C-46F3-674B-54B67951C899}"/>
              </a:ext>
            </a:extLst>
          </p:cNvPr>
          <p:cNvSpPr txBox="1"/>
          <p:nvPr/>
        </p:nvSpPr>
        <p:spPr>
          <a:xfrm>
            <a:off x="1719737" y="1949691"/>
            <a:ext cx="1676236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latin typeface="Siracha"/>
              </a:rPr>
              <a:t>filter.py</a:t>
            </a:r>
            <a:endParaRPr lang="th-TH" sz="2800">
              <a:latin typeface="Siracha"/>
            </a:endParaRPr>
          </a:p>
        </p:txBody>
      </p:sp>
      <p:cxnSp>
        <p:nvCxnSpPr>
          <p:cNvPr id="33" name="ตัวเชื่อมต่อ: หักมุม 4">
            <a:extLst>
              <a:ext uri="{FF2B5EF4-FFF2-40B4-BE49-F238E27FC236}">
                <a16:creationId xmlns:a16="http://schemas.microsoft.com/office/drawing/2014/main" id="{16D4F738-2573-5D02-D0C5-B56E0CD355BC}"/>
              </a:ext>
            </a:extLst>
          </p:cNvPr>
          <p:cNvCxnSpPr>
            <a:cxnSpLocks/>
          </p:cNvCxnSpPr>
          <p:nvPr/>
        </p:nvCxnSpPr>
        <p:spPr>
          <a:xfrm>
            <a:off x="2044466" y="2473456"/>
            <a:ext cx="427538" cy="405980"/>
          </a:xfrm>
          <a:prstGeom prst="bentConnector3">
            <a:avLst>
              <a:gd name="adj1" fmla="val 6605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130">
            <a:extLst>
              <a:ext uri="{FF2B5EF4-FFF2-40B4-BE49-F238E27FC236}">
                <a16:creationId xmlns:a16="http://schemas.microsoft.com/office/drawing/2014/main" id="{ECD55AD3-1A03-F99B-6B26-13A3BA260305}"/>
              </a:ext>
            </a:extLst>
          </p:cNvPr>
          <p:cNvSpPr txBox="1"/>
          <p:nvPr/>
        </p:nvSpPr>
        <p:spPr>
          <a:xfrm>
            <a:off x="3625666" y="2062014"/>
            <a:ext cx="6412973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2000">
                <a:latin typeface="Siracha"/>
              </a:rPr>
              <a:t>: </a:t>
            </a:r>
            <a:r>
              <a:rPr lang="en-US" sz="2000"/>
              <a:t>filter reads based on calculations from q_stat.py.</a:t>
            </a:r>
            <a:endParaRPr lang="en-GB" sz="2000"/>
          </a:p>
          <a:p>
            <a:endParaRPr lang="en-GB" sz="2000"/>
          </a:p>
        </p:txBody>
      </p:sp>
      <p:sp>
        <p:nvSpPr>
          <p:cNvPr id="37" name="TextBox 131">
            <a:extLst>
              <a:ext uri="{FF2B5EF4-FFF2-40B4-BE49-F238E27FC236}">
                <a16:creationId xmlns:a16="http://schemas.microsoft.com/office/drawing/2014/main" id="{385DEDCB-F9D0-8253-8A6D-2F0B520ED170}"/>
              </a:ext>
            </a:extLst>
          </p:cNvPr>
          <p:cNvSpPr txBox="1"/>
          <p:nvPr/>
        </p:nvSpPr>
        <p:spPr>
          <a:xfrm>
            <a:off x="5545584" y="2733706"/>
            <a:ext cx="5329239" cy="16312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2000">
                <a:latin typeface="Siracha"/>
                <a:cs typeface="+mn-cs"/>
              </a:rPr>
              <a:t>: </a:t>
            </a:r>
            <a:r>
              <a:rPr lang="en-GB" sz="2000"/>
              <a:t>Manages output filenames dynamically.</a:t>
            </a:r>
          </a:p>
          <a:p>
            <a:endParaRPr lang="en-GB" sz="2000"/>
          </a:p>
          <a:p>
            <a:endParaRPr lang="en-GB" sz="2000"/>
          </a:p>
          <a:p>
            <a:endParaRPr lang="en-GB" sz="2000">
              <a:latin typeface="Siracha"/>
              <a:cs typeface="+mn-cs"/>
            </a:endParaRPr>
          </a:p>
          <a:p>
            <a:endParaRPr lang="en-US" sz="2000">
              <a:latin typeface="Siracha"/>
              <a:cs typeface="+mn-cs"/>
            </a:endParaRPr>
          </a:p>
        </p:txBody>
      </p:sp>
      <p:sp>
        <p:nvSpPr>
          <p:cNvPr id="10" name="กล่องข้อความ 9">
            <a:extLst>
              <a:ext uri="{FF2B5EF4-FFF2-40B4-BE49-F238E27FC236}">
                <a16:creationId xmlns:a16="http://schemas.microsoft.com/office/drawing/2014/main" id="{2463A8CE-77A5-508C-9C60-DE9E9CCB141F}"/>
              </a:ext>
            </a:extLst>
          </p:cNvPr>
          <p:cNvSpPr txBox="1"/>
          <p:nvPr/>
        </p:nvSpPr>
        <p:spPr>
          <a:xfrm>
            <a:off x="2369907" y="5597704"/>
            <a:ext cx="8068635" cy="126188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/>
              <a:t>Function</a:t>
            </a:r>
            <a:r>
              <a:rPr lang="en-US" sz="2000"/>
              <a:t>: Handles file naming to avoid overwriting existing files.</a:t>
            </a:r>
            <a:endParaRPr lang="th-TH"/>
          </a:p>
          <a:p>
            <a:endParaRPr lang="th-TH"/>
          </a:p>
          <a:p>
            <a:endParaRPr lang="th-TH"/>
          </a:p>
          <a:p>
            <a:endParaRPr lang="th-TH"/>
          </a:p>
          <a:p>
            <a:endParaRPr lang="th-TH"/>
          </a:p>
        </p:txBody>
      </p:sp>
      <p:pic>
        <p:nvPicPr>
          <p:cNvPr id="2" name="รูปภาพ 1" descr="รูปภาพประกอบด้วย ข้อความ, ภาพหน้าจอ, ตัวอักษร&#10;&#10;คำอธิบายจะถูกสร้างขึ้นโดยอัตโนมัติ">
            <a:extLst>
              <a:ext uri="{FF2B5EF4-FFF2-40B4-BE49-F238E27FC236}">
                <a16:creationId xmlns:a16="http://schemas.microsoft.com/office/drawing/2014/main" id="{FEC1A3A0-477F-602E-8934-2D9FFA6B0F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7843" y="3296819"/>
            <a:ext cx="8347751" cy="2139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2832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8FD51E-F57A-5514-6350-2165EBDFA9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3F9193F-B531-FF11-31B4-0E830B685485}"/>
              </a:ext>
            </a:extLst>
          </p:cNvPr>
          <p:cNvGrpSpPr/>
          <p:nvPr/>
        </p:nvGrpSpPr>
        <p:grpSpPr>
          <a:xfrm>
            <a:off x="1506349" y="874829"/>
            <a:ext cx="8425049" cy="763500"/>
            <a:chOff x="1506349" y="874829"/>
            <a:chExt cx="8425049" cy="763500"/>
          </a:xfrm>
        </p:grpSpPr>
        <p:sp>
          <p:nvSpPr>
            <p:cNvPr id="6" name="Arrow: Pentagon 5">
              <a:extLst>
                <a:ext uri="{FF2B5EF4-FFF2-40B4-BE49-F238E27FC236}">
                  <a16:creationId xmlns:a16="http://schemas.microsoft.com/office/drawing/2014/main" id="{921F6611-9CBF-6750-5E14-7C4C86004D4B}"/>
                </a:ext>
              </a:extLst>
            </p:cNvPr>
            <p:cNvSpPr/>
            <p:nvPr/>
          </p:nvSpPr>
          <p:spPr>
            <a:xfrm>
              <a:off x="1506349" y="874829"/>
              <a:ext cx="8425049" cy="763500"/>
            </a:xfrm>
            <a:prstGeom prst="homePlate">
              <a:avLst/>
            </a:prstGeom>
            <a:solidFill>
              <a:srgbClr val="BDE0FE"/>
            </a:solidFill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rgbClr r="0" g="0" b="0"/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sz="3200"/>
            </a:p>
          </p:txBody>
        </p:sp>
        <p:sp>
          <p:nvSpPr>
            <p:cNvPr id="7" name="Arrow: Pentagon 4">
              <a:extLst>
                <a:ext uri="{FF2B5EF4-FFF2-40B4-BE49-F238E27FC236}">
                  <a16:creationId xmlns:a16="http://schemas.microsoft.com/office/drawing/2014/main" id="{CD20176C-FDCF-BD70-F6E9-6CE981B9B27D}"/>
                </a:ext>
              </a:extLst>
            </p:cNvPr>
            <p:cNvSpPr txBox="1"/>
            <p:nvPr/>
          </p:nvSpPr>
          <p:spPr>
            <a:xfrm>
              <a:off x="1506349" y="874829"/>
              <a:ext cx="7544146" cy="7635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2682" tIns="61341" rIns="30671" bIns="61341" numCol="1" spcCol="1270" anchor="ctr" anchorCtr="0">
              <a:noAutofit/>
            </a:bodyPr>
            <a:lstStyle/>
            <a:p>
              <a:pPr lvl="0"/>
              <a:r>
                <a:rPr lang="en-US" sz="3200">
                  <a:solidFill>
                    <a:schemeClr val="bg1">
                      <a:lumMod val="50000"/>
                    </a:schemeClr>
                  </a:solidFill>
                </a:rPr>
                <a:t>Combine &amp; check code</a:t>
              </a:r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01551C-60C8-32E0-8151-3648E3FEB8C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155F3F06-A413-4A1D-B8C8-3FA2510685E2}" type="slidenum">
              <a:rPr lang="th-TH" smtClean="0"/>
              <a:t>39</a:t>
            </a:fld>
            <a:endParaRPr lang="th-TH"/>
          </a:p>
        </p:txBody>
      </p:sp>
      <p:sp>
        <p:nvSpPr>
          <p:cNvPr id="12" name="สี่เหลี่ยมผืนผ้า: มุมมน 17">
            <a:extLst>
              <a:ext uri="{FF2B5EF4-FFF2-40B4-BE49-F238E27FC236}">
                <a16:creationId xmlns:a16="http://schemas.microsoft.com/office/drawing/2014/main" id="{483A8762-709D-5FBF-35F0-091BDDA95AEE}"/>
              </a:ext>
            </a:extLst>
          </p:cNvPr>
          <p:cNvSpPr/>
          <p:nvPr/>
        </p:nvSpPr>
        <p:spPr>
          <a:xfrm>
            <a:off x="10185398" y="1147764"/>
            <a:ext cx="1769955" cy="636009"/>
          </a:xfrm>
          <a:prstGeom prst="roundRect">
            <a:avLst/>
          </a:prstGeom>
          <a:ln w="7620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>
                <a:solidFill>
                  <a:schemeClr val="accent1">
                    <a:lumMod val="25000"/>
                  </a:schemeClr>
                </a:solidFill>
                <a:latin typeface="Sriracha"/>
              </a:rPr>
              <a:t>Plan A+2</a:t>
            </a:r>
            <a:endParaRPr lang="th-TH" sz="2800">
              <a:solidFill>
                <a:schemeClr val="accent1">
                  <a:lumMod val="25000"/>
                </a:schemeClr>
              </a:solidFill>
              <a:latin typeface="Sriracha"/>
              <a:cs typeface="Cordia New"/>
            </a:endParaRPr>
          </a:p>
        </p:txBody>
      </p:sp>
      <p:sp>
        <p:nvSpPr>
          <p:cNvPr id="11" name="Action Button: Go Home 10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F62AEAB4-0E6F-19EC-2A8C-7651D59D08AE}"/>
              </a:ext>
            </a:extLst>
          </p:cNvPr>
          <p:cNvSpPr/>
          <p:nvPr/>
        </p:nvSpPr>
        <p:spPr>
          <a:xfrm>
            <a:off x="1506348" y="5718478"/>
            <a:ext cx="351713" cy="351713"/>
          </a:xfrm>
          <a:prstGeom prst="actionButtonHom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กล่องข้อความ 7">
            <a:extLst>
              <a:ext uri="{FF2B5EF4-FFF2-40B4-BE49-F238E27FC236}">
                <a16:creationId xmlns:a16="http://schemas.microsoft.com/office/drawing/2014/main" id="{6E906791-5AFA-E7B8-49ED-19047B42FAAD}"/>
              </a:ext>
            </a:extLst>
          </p:cNvPr>
          <p:cNvSpPr txBox="1"/>
          <p:nvPr/>
        </p:nvSpPr>
        <p:spPr>
          <a:xfrm>
            <a:off x="2716307" y="2634655"/>
            <a:ext cx="17961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err="1">
                <a:latin typeface="Siracha"/>
              </a:rPr>
              <a:t>fastq</a:t>
            </a:r>
            <a:endParaRPr lang="th-TH" sz="2800">
              <a:latin typeface="Siracha"/>
            </a:endParaRPr>
          </a:p>
        </p:txBody>
      </p:sp>
      <p:cxnSp>
        <p:nvCxnSpPr>
          <p:cNvPr id="14" name="ตัวเชื่อมต่อ: หักมุม 4">
            <a:extLst>
              <a:ext uri="{FF2B5EF4-FFF2-40B4-BE49-F238E27FC236}">
                <a16:creationId xmlns:a16="http://schemas.microsoft.com/office/drawing/2014/main" id="{D06EFE47-1A19-444A-BA3E-7A9228621112}"/>
              </a:ext>
            </a:extLst>
          </p:cNvPr>
          <p:cNvCxnSpPr>
            <a:cxnSpLocks/>
          </p:cNvCxnSpPr>
          <p:nvPr/>
        </p:nvCxnSpPr>
        <p:spPr>
          <a:xfrm>
            <a:off x="2103627" y="2494255"/>
            <a:ext cx="612680" cy="402010"/>
          </a:xfrm>
          <a:prstGeom prst="bentConnector3">
            <a:avLst>
              <a:gd name="adj1" fmla="val 4702"/>
            </a:avLst>
          </a:prstGeom>
          <a:ln w="5715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กล่องข้อความ 12">
            <a:extLst>
              <a:ext uri="{FF2B5EF4-FFF2-40B4-BE49-F238E27FC236}">
                <a16:creationId xmlns:a16="http://schemas.microsoft.com/office/drawing/2014/main" id="{BD9D2225-64DD-3E89-E17C-5DF19304D937}"/>
              </a:ext>
            </a:extLst>
          </p:cNvPr>
          <p:cNvSpPr txBox="1"/>
          <p:nvPr/>
        </p:nvSpPr>
        <p:spPr>
          <a:xfrm>
            <a:off x="1730014" y="1971035"/>
            <a:ext cx="29261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err="1">
                <a:latin typeface="Siracha"/>
              </a:rPr>
              <a:t>group_project</a:t>
            </a:r>
            <a:endParaRPr lang="th-TH" sz="2800">
              <a:latin typeface="Siracha"/>
            </a:endParaRPr>
          </a:p>
        </p:txBody>
      </p:sp>
      <p:cxnSp>
        <p:nvCxnSpPr>
          <p:cNvPr id="16" name="ตัวเชื่อมต่อ: หักมุม 13">
            <a:extLst>
              <a:ext uri="{FF2B5EF4-FFF2-40B4-BE49-F238E27FC236}">
                <a16:creationId xmlns:a16="http://schemas.microsoft.com/office/drawing/2014/main" id="{5B9F0115-FA63-3D7C-2137-308A4A539483}"/>
              </a:ext>
            </a:extLst>
          </p:cNvPr>
          <p:cNvCxnSpPr>
            <a:cxnSpLocks/>
          </p:cNvCxnSpPr>
          <p:nvPr/>
        </p:nvCxnSpPr>
        <p:spPr>
          <a:xfrm>
            <a:off x="2103627" y="3131994"/>
            <a:ext cx="612680" cy="402010"/>
          </a:xfrm>
          <a:prstGeom prst="bentConnector3">
            <a:avLst>
              <a:gd name="adj1" fmla="val 4702"/>
            </a:avLst>
          </a:prstGeom>
          <a:ln w="5715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กล่องข้อความ 14">
            <a:extLst>
              <a:ext uri="{FF2B5EF4-FFF2-40B4-BE49-F238E27FC236}">
                <a16:creationId xmlns:a16="http://schemas.microsoft.com/office/drawing/2014/main" id="{F2FD22F2-C25D-A096-DDED-390BC21CE1A1}"/>
              </a:ext>
            </a:extLst>
          </p:cNvPr>
          <p:cNvSpPr txBox="1"/>
          <p:nvPr/>
        </p:nvSpPr>
        <p:spPr>
          <a:xfrm>
            <a:off x="2716307" y="3267076"/>
            <a:ext cx="17961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err="1">
                <a:latin typeface="Siracha"/>
              </a:rPr>
              <a:t>main.py</a:t>
            </a:r>
            <a:endParaRPr lang="th-TH" sz="2800">
              <a:latin typeface="Siracha"/>
            </a:endParaRPr>
          </a:p>
        </p:txBody>
      </p:sp>
      <p:cxnSp>
        <p:nvCxnSpPr>
          <p:cNvPr id="18" name="ตัวเชื่อมต่อ: หักมุม 17">
            <a:extLst>
              <a:ext uri="{FF2B5EF4-FFF2-40B4-BE49-F238E27FC236}">
                <a16:creationId xmlns:a16="http://schemas.microsoft.com/office/drawing/2014/main" id="{C36796D7-7808-EC7D-D8CA-9771710E90B3}"/>
              </a:ext>
            </a:extLst>
          </p:cNvPr>
          <p:cNvCxnSpPr>
            <a:cxnSpLocks/>
          </p:cNvCxnSpPr>
          <p:nvPr/>
        </p:nvCxnSpPr>
        <p:spPr>
          <a:xfrm>
            <a:off x="2103627" y="3764415"/>
            <a:ext cx="612680" cy="402010"/>
          </a:xfrm>
          <a:prstGeom prst="bentConnector3">
            <a:avLst>
              <a:gd name="adj1" fmla="val 4702"/>
            </a:avLst>
          </a:prstGeom>
          <a:ln w="5715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กล่องข้อความ 18">
            <a:extLst>
              <a:ext uri="{FF2B5EF4-FFF2-40B4-BE49-F238E27FC236}">
                <a16:creationId xmlns:a16="http://schemas.microsoft.com/office/drawing/2014/main" id="{D51E7080-70A1-E8C3-4CC7-23877E43A863}"/>
              </a:ext>
            </a:extLst>
          </p:cNvPr>
          <p:cNvSpPr txBox="1"/>
          <p:nvPr/>
        </p:nvSpPr>
        <p:spPr>
          <a:xfrm>
            <a:off x="2716307" y="3899497"/>
            <a:ext cx="1796143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latin typeface="Siracha"/>
              </a:rPr>
              <a:t>q_stat.py</a:t>
            </a:r>
            <a:endParaRPr lang="th-TH" sz="2800">
              <a:latin typeface="Siracha"/>
            </a:endParaRPr>
          </a:p>
        </p:txBody>
      </p:sp>
      <p:cxnSp>
        <p:nvCxnSpPr>
          <p:cNvPr id="20" name="ตัวเชื่อมต่อ: หักมุม 19">
            <a:extLst>
              <a:ext uri="{FF2B5EF4-FFF2-40B4-BE49-F238E27FC236}">
                <a16:creationId xmlns:a16="http://schemas.microsoft.com/office/drawing/2014/main" id="{2B7F4377-C3D4-9BC0-2901-F49C3BBFF5B0}"/>
              </a:ext>
            </a:extLst>
          </p:cNvPr>
          <p:cNvCxnSpPr>
            <a:cxnSpLocks/>
          </p:cNvCxnSpPr>
          <p:nvPr/>
        </p:nvCxnSpPr>
        <p:spPr>
          <a:xfrm>
            <a:off x="2103627" y="4396836"/>
            <a:ext cx="612680" cy="402010"/>
          </a:xfrm>
          <a:prstGeom prst="bentConnector3">
            <a:avLst>
              <a:gd name="adj1" fmla="val 4702"/>
            </a:avLst>
          </a:prstGeom>
          <a:ln w="5715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กล่องข้อความ 20">
            <a:extLst>
              <a:ext uri="{FF2B5EF4-FFF2-40B4-BE49-F238E27FC236}">
                <a16:creationId xmlns:a16="http://schemas.microsoft.com/office/drawing/2014/main" id="{6CE066AF-FCC0-D489-270B-042C80C7A14D}"/>
              </a:ext>
            </a:extLst>
          </p:cNvPr>
          <p:cNvSpPr txBox="1"/>
          <p:nvPr/>
        </p:nvSpPr>
        <p:spPr>
          <a:xfrm>
            <a:off x="2716307" y="4531918"/>
            <a:ext cx="17961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latin typeface="Siracha"/>
              </a:rPr>
              <a:t>filter.py</a:t>
            </a:r>
            <a:endParaRPr lang="th-TH" sz="2800">
              <a:latin typeface="Siracha"/>
            </a:endParaRPr>
          </a:p>
        </p:txBody>
      </p:sp>
      <p:sp>
        <p:nvSpPr>
          <p:cNvPr id="22" name="Right Brace 21">
            <a:extLst>
              <a:ext uri="{FF2B5EF4-FFF2-40B4-BE49-F238E27FC236}">
                <a16:creationId xmlns:a16="http://schemas.microsoft.com/office/drawing/2014/main" id="{7FB54A72-6448-C601-634C-B67869E84D36}"/>
              </a:ext>
            </a:extLst>
          </p:cNvPr>
          <p:cNvSpPr/>
          <p:nvPr/>
        </p:nvSpPr>
        <p:spPr>
          <a:xfrm>
            <a:off x="4249239" y="2141332"/>
            <a:ext cx="756357" cy="3106756"/>
          </a:xfrm>
          <a:prstGeom prst="rightBrace">
            <a:avLst/>
          </a:prstGeom>
          <a:ln w="57150">
            <a:solidFill>
              <a:srgbClr val="7B51C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กล่องข้อความ 12">
            <a:extLst>
              <a:ext uri="{FF2B5EF4-FFF2-40B4-BE49-F238E27FC236}">
                <a16:creationId xmlns:a16="http://schemas.microsoft.com/office/drawing/2014/main" id="{8385373E-E412-05AC-58FB-F0DF1EF74960}"/>
              </a:ext>
            </a:extLst>
          </p:cNvPr>
          <p:cNvSpPr txBox="1"/>
          <p:nvPr/>
        </p:nvSpPr>
        <p:spPr>
          <a:xfrm>
            <a:off x="5901974" y="2333204"/>
            <a:ext cx="37325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latin typeface="Siracha"/>
              </a:rPr>
              <a:t>Let’s go to our program</a:t>
            </a:r>
          </a:p>
        </p:txBody>
      </p:sp>
      <p:sp>
        <p:nvSpPr>
          <p:cNvPr id="25" name="Ribbon: Tilted Up 24">
            <a:extLst>
              <a:ext uri="{FF2B5EF4-FFF2-40B4-BE49-F238E27FC236}">
                <a16:creationId xmlns:a16="http://schemas.microsoft.com/office/drawing/2014/main" id="{22C6CCFE-B08A-811E-C85F-6C265D20D975}"/>
              </a:ext>
            </a:extLst>
          </p:cNvPr>
          <p:cNvSpPr/>
          <p:nvPr/>
        </p:nvSpPr>
        <p:spPr>
          <a:xfrm>
            <a:off x="5416421" y="2927571"/>
            <a:ext cx="4768977" cy="1725449"/>
          </a:xfrm>
          <a:prstGeom prst="ribbon2">
            <a:avLst>
              <a:gd name="adj1" fmla="val 16667"/>
              <a:gd name="adj2" fmla="val 75000"/>
            </a:avLst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กล่องข้อความ 12">
            <a:extLst>
              <a:ext uri="{FF2B5EF4-FFF2-40B4-BE49-F238E27FC236}">
                <a16:creationId xmlns:a16="http://schemas.microsoft.com/office/drawing/2014/main" id="{8B335C85-C5E8-AAD0-63AF-6EBBCFC86520}"/>
              </a:ext>
            </a:extLst>
          </p:cNvPr>
          <p:cNvSpPr txBox="1"/>
          <p:nvPr/>
        </p:nvSpPr>
        <p:spPr>
          <a:xfrm>
            <a:off x="6305206" y="2911508"/>
            <a:ext cx="292611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err="1">
                <a:solidFill>
                  <a:srgbClr val="502F89"/>
                </a:solidFill>
                <a:latin typeface="Siracha"/>
              </a:rPr>
              <a:t>fastq</a:t>
            </a:r>
            <a:endParaRPr lang="th-TH" sz="8000">
              <a:solidFill>
                <a:srgbClr val="502F89"/>
              </a:solidFill>
              <a:latin typeface="Siracha"/>
            </a:endParaRPr>
          </a:p>
        </p:txBody>
      </p:sp>
      <p:sp>
        <p:nvSpPr>
          <p:cNvPr id="26" name="กล่องข้อความ 12">
            <a:extLst>
              <a:ext uri="{FF2B5EF4-FFF2-40B4-BE49-F238E27FC236}">
                <a16:creationId xmlns:a16="http://schemas.microsoft.com/office/drawing/2014/main" id="{251B8F55-4610-18C7-64D2-EE5991D6AA74}"/>
              </a:ext>
            </a:extLst>
          </p:cNvPr>
          <p:cNvSpPr txBox="1"/>
          <p:nvPr/>
        </p:nvSpPr>
        <p:spPr>
          <a:xfrm>
            <a:off x="5329213" y="4724167"/>
            <a:ext cx="487809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>
                <a:latin typeface="Siracha"/>
                <a:hlinkClick r:id="rId4"/>
              </a:rPr>
              <a:t>https://github.com/Sorawan-Tiratrakoonwichaya/group_project/tree/main/code</a:t>
            </a:r>
            <a:r>
              <a:rPr lang="en-US" sz="1100">
                <a:latin typeface="Siracha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34248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ตัวแทนหมายเลขสไลด์ 3">
            <a:extLst>
              <a:ext uri="{FF2B5EF4-FFF2-40B4-BE49-F238E27FC236}">
                <a16:creationId xmlns:a16="http://schemas.microsoft.com/office/drawing/2014/main" id="{3446E546-D0CF-92AF-0CB6-097A1F6F6BE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155F3F06-A413-4A1D-B8C8-3FA2510685E2}" type="slidenum">
              <a:rPr lang="th-TH" smtClean="0"/>
              <a:t>4</a:t>
            </a:fld>
            <a:endParaRPr lang="th-TH"/>
          </a:p>
        </p:txBody>
      </p:sp>
      <p:sp>
        <p:nvSpPr>
          <p:cNvPr id="7" name="ชื่อเรื่อง 1">
            <a:extLst>
              <a:ext uri="{FF2B5EF4-FFF2-40B4-BE49-F238E27FC236}">
                <a16:creationId xmlns:a16="http://schemas.microsoft.com/office/drawing/2014/main" id="{000E3D6D-C8CF-7DA3-627F-F264E0107104}"/>
              </a:ext>
            </a:extLst>
          </p:cNvPr>
          <p:cNvSpPr txBox="1">
            <a:spLocks/>
          </p:cNvSpPr>
          <p:nvPr/>
        </p:nvSpPr>
        <p:spPr>
          <a:xfrm>
            <a:off x="2866426" y="899220"/>
            <a:ext cx="5580442" cy="9496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9pPr>
          </a:lstStyle>
          <a:p>
            <a:pPr algn="ctr"/>
            <a:r>
              <a:rPr lang="en-US" sz="4000"/>
              <a:t>Plan A+1 (4/10/67)</a:t>
            </a:r>
            <a:endParaRPr lang="th-TH" sz="4000"/>
          </a:p>
        </p:txBody>
      </p:sp>
      <p:sp>
        <p:nvSpPr>
          <p:cNvPr id="8" name="กล่องข้อความ 7">
            <a:extLst>
              <a:ext uri="{FF2B5EF4-FFF2-40B4-BE49-F238E27FC236}">
                <a16:creationId xmlns:a16="http://schemas.microsoft.com/office/drawing/2014/main" id="{AA4F7C1C-9C62-F145-5773-B273FA7CB1F4}"/>
              </a:ext>
            </a:extLst>
          </p:cNvPr>
          <p:cNvSpPr txBox="1"/>
          <p:nvPr/>
        </p:nvSpPr>
        <p:spPr>
          <a:xfrm>
            <a:off x="2716307" y="2634655"/>
            <a:ext cx="17961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latin typeface="Siracha"/>
              </a:rPr>
              <a:t>main()</a:t>
            </a:r>
            <a:endParaRPr lang="th-TH" sz="2800">
              <a:latin typeface="Siracha"/>
            </a:endParaRPr>
          </a:p>
        </p:txBody>
      </p:sp>
      <p:cxnSp>
        <p:nvCxnSpPr>
          <p:cNvPr id="5" name="ตัวเชื่อมต่อ: หักมุม 4">
            <a:extLst>
              <a:ext uri="{FF2B5EF4-FFF2-40B4-BE49-F238E27FC236}">
                <a16:creationId xmlns:a16="http://schemas.microsoft.com/office/drawing/2014/main" id="{6EEA5CF9-AB9D-49BC-AA0A-B70422139BA6}"/>
              </a:ext>
            </a:extLst>
          </p:cNvPr>
          <p:cNvCxnSpPr>
            <a:cxnSpLocks/>
          </p:cNvCxnSpPr>
          <p:nvPr/>
        </p:nvCxnSpPr>
        <p:spPr>
          <a:xfrm>
            <a:off x="2103627" y="2494255"/>
            <a:ext cx="612680" cy="402010"/>
          </a:xfrm>
          <a:prstGeom prst="bentConnector3">
            <a:avLst>
              <a:gd name="adj1" fmla="val 4702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กล่องข้อความ 12">
            <a:extLst>
              <a:ext uri="{FF2B5EF4-FFF2-40B4-BE49-F238E27FC236}">
                <a16:creationId xmlns:a16="http://schemas.microsoft.com/office/drawing/2014/main" id="{2EB43AAE-D9FB-14DB-01F0-B8FC63BFB611}"/>
              </a:ext>
            </a:extLst>
          </p:cNvPr>
          <p:cNvSpPr txBox="1"/>
          <p:nvPr/>
        </p:nvSpPr>
        <p:spPr>
          <a:xfrm>
            <a:off x="1730014" y="1971035"/>
            <a:ext cx="29261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latin typeface="Siracha"/>
              </a:rPr>
              <a:t>main.py</a:t>
            </a:r>
            <a:endParaRPr lang="th-TH" sz="2800">
              <a:latin typeface="Siracha"/>
            </a:endParaRPr>
          </a:p>
        </p:txBody>
      </p:sp>
      <p:sp>
        <p:nvSpPr>
          <p:cNvPr id="15" name="กล่องข้อความ 14">
            <a:extLst>
              <a:ext uri="{FF2B5EF4-FFF2-40B4-BE49-F238E27FC236}">
                <a16:creationId xmlns:a16="http://schemas.microsoft.com/office/drawing/2014/main" id="{BC2DF1E4-16D6-E67F-08EE-63D76B5BAB86}"/>
              </a:ext>
            </a:extLst>
          </p:cNvPr>
          <p:cNvSpPr txBox="1"/>
          <p:nvPr/>
        </p:nvSpPr>
        <p:spPr>
          <a:xfrm>
            <a:off x="2716304" y="3256676"/>
            <a:ext cx="27402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800" err="1">
                <a:latin typeface="Siracha"/>
                <a:cs typeface="+mj-cs"/>
              </a:rPr>
              <a:t>argparserLocal</a:t>
            </a:r>
            <a:r>
              <a:rPr lang="en-US" sz="2800">
                <a:latin typeface="Siracha"/>
                <a:cs typeface="+mj-cs"/>
              </a:rPr>
              <a:t>()</a:t>
            </a:r>
            <a:endParaRPr lang="th-TH" sz="3600"/>
          </a:p>
        </p:txBody>
      </p:sp>
      <p:sp>
        <p:nvSpPr>
          <p:cNvPr id="6" name="สี่เหลี่ยมผืนผ้า: มุมมน 17">
            <a:extLst>
              <a:ext uri="{FF2B5EF4-FFF2-40B4-BE49-F238E27FC236}">
                <a16:creationId xmlns:a16="http://schemas.microsoft.com/office/drawing/2014/main" id="{DE7FDA51-383F-416D-4609-3430FFDE3039}"/>
              </a:ext>
            </a:extLst>
          </p:cNvPr>
          <p:cNvSpPr/>
          <p:nvPr/>
        </p:nvSpPr>
        <p:spPr>
          <a:xfrm>
            <a:off x="10185398" y="1147764"/>
            <a:ext cx="1769955" cy="636009"/>
          </a:xfrm>
          <a:prstGeom prst="roundRect">
            <a:avLst/>
          </a:prstGeom>
          <a:ln w="7620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>
                <a:solidFill>
                  <a:schemeClr val="accent1">
                    <a:lumMod val="25000"/>
                  </a:schemeClr>
                </a:solidFill>
                <a:latin typeface="Sriracha"/>
              </a:rPr>
              <a:t>Plan A+1</a:t>
            </a:r>
            <a:endParaRPr lang="th-TH" sz="2800">
              <a:solidFill>
                <a:schemeClr val="accent1">
                  <a:lumMod val="25000"/>
                </a:schemeClr>
              </a:solidFill>
              <a:latin typeface="Sriracha"/>
              <a:cs typeface="Cordia New"/>
            </a:endParaRPr>
          </a:p>
        </p:txBody>
      </p:sp>
      <p:sp>
        <p:nvSpPr>
          <p:cNvPr id="28" name="กล่องข้อความ 27">
            <a:extLst>
              <a:ext uri="{FF2B5EF4-FFF2-40B4-BE49-F238E27FC236}">
                <a16:creationId xmlns:a16="http://schemas.microsoft.com/office/drawing/2014/main" id="{BF5A38BF-C90A-CC58-2A5A-7C59CB66D868}"/>
              </a:ext>
            </a:extLst>
          </p:cNvPr>
          <p:cNvSpPr txBox="1"/>
          <p:nvPr/>
        </p:nvSpPr>
        <p:spPr>
          <a:xfrm>
            <a:off x="2716303" y="3902068"/>
            <a:ext cx="24328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err="1">
                <a:latin typeface="Siracha"/>
              </a:rPr>
              <a:t>get_data</a:t>
            </a:r>
            <a:r>
              <a:rPr lang="en-US" sz="2800">
                <a:latin typeface="Siracha"/>
              </a:rPr>
              <a:t>()</a:t>
            </a:r>
            <a:endParaRPr lang="th-TH" sz="2800">
              <a:latin typeface="Siracha"/>
            </a:endParaRPr>
          </a:p>
        </p:txBody>
      </p:sp>
      <p:sp>
        <p:nvSpPr>
          <p:cNvPr id="31" name="กล่องข้อความ 30">
            <a:extLst>
              <a:ext uri="{FF2B5EF4-FFF2-40B4-BE49-F238E27FC236}">
                <a16:creationId xmlns:a16="http://schemas.microsoft.com/office/drawing/2014/main" id="{0DCA7000-1001-9EE0-74EA-B4B6DB3A949B}"/>
              </a:ext>
            </a:extLst>
          </p:cNvPr>
          <p:cNvSpPr txBox="1"/>
          <p:nvPr/>
        </p:nvSpPr>
        <p:spPr>
          <a:xfrm>
            <a:off x="2716302" y="4501961"/>
            <a:ext cx="29192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err="1">
                <a:latin typeface="Siracha"/>
              </a:rPr>
              <a:t>option_barcode</a:t>
            </a:r>
            <a:r>
              <a:rPr lang="en-US" sz="2800">
                <a:latin typeface="Siracha"/>
              </a:rPr>
              <a:t>()</a:t>
            </a:r>
            <a:endParaRPr lang="th-TH" sz="2800">
              <a:latin typeface="Siracha"/>
            </a:endParaRPr>
          </a:p>
        </p:txBody>
      </p:sp>
      <p:sp>
        <p:nvSpPr>
          <p:cNvPr id="33" name="กล่องข้อความ 32">
            <a:extLst>
              <a:ext uri="{FF2B5EF4-FFF2-40B4-BE49-F238E27FC236}">
                <a16:creationId xmlns:a16="http://schemas.microsoft.com/office/drawing/2014/main" id="{0B3480F1-A7BC-CB5F-54B3-12D3A10797FB}"/>
              </a:ext>
            </a:extLst>
          </p:cNvPr>
          <p:cNvSpPr txBox="1"/>
          <p:nvPr/>
        </p:nvSpPr>
        <p:spPr>
          <a:xfrm>
            <a:off x="2716302" y="5119225"/>
            <a:ext cx="29192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latin typeface="Siracha"/>
              </a:rPr>
              <a:t>table()</a:t>
            </a:r>
            <a:endParaRPr lang="th-TH" sz="2800">
              <a:latin typeface="Siracha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1118FFA-2791-4C51-B3E6-1C95E7798B86}"/>
              </a:ext>
            </a:extLst>
          </p:cNvPr>
          <p:cNvGrpSpPr/>
          <p:nvPr/>
        </p:nvGrpSpPr>
        <p:grpSpPr>
          <a:xfrm>
            <a:off x="1839034" y="1085185"/>
            <a:ext cx="1141858" cy="698588"/>
            <a:chOff x="7684561" y="1351722"/>
            <a:chExt cx="1141858" cy="698588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38D4A86-2313-F43F-73E5-B0A24E2D5F40}"/>
                </a:ext>
              </a:extLst>
            </p:cNvPr>
            <p:cNvSpPr/>
            <p:nvPr/>
          </p:nvSpPr>
          <p:spPr>
            <a:xfrm>
              <a:off x="7684561" y="1351722"/>
              <a:ext cx="1141858" cy="698588"/>
            </a:xfrm>
            <a:prstGeom prst="rect">
              <a:avLst/>
            </a:prstGeom>
          </p:spPr>
          <p:style>
            <a:lnRef idx="2">
              <a:schemeClr val="accent3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A0ECFED-80D5-A701-C4F6-23CDE8DF82BA}"/>
                </a:ext>
              </a:extLst>
            </p:cNvPr>
            <p:cNvSpPr txBox="1"/>
            <p:nvPr/>
          </p:nvSpPr>
          <p:spPr>
            <a:xfrm>
              <a:off x="7684561" y="1351722"/>
              <a:ext cx="1141858" cy="69858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0320" tIns="20320" rIns="20320" bIns="20320" numCol="1" spcCol="1270" anchor="ctr" anchorCtr="0">
              <a:noAutofit/>
            </a:bodyPr>
            <a:lstStyle/>
            <a:p>
              <a:pPr marL="0" lvl="0" indent="0" algn="ctr" defTabSz="1422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200" kern="1200">
                  <a:latin typeface="Sriracha"/>
                  <a:cs typeface="+mj-cs"/>
                </a:rPr>
                <a:t>Fern</a:t>
              </a:r>
              <a:endParaRPr lang="th-TH" sz="3200" kern="1200">
                <a:latin typeface="Sriracha"/>
                <a:cs typeface="+mj-cs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07A7C401-E9D3-8873-359D-35EBDBBD2BB9}"/>
              </a:ext>
            </a:extLst>
          </p:cNvPr>
          <p:cNvSpPr txBox="1"/>
          <p:nvPr/>
        </p:nvSpPr>
        <p:spPr>
          <a:xfrm>
            <a:off x="3614378" y="2062014"/>
            <a:ext cx="53292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>
                <a:latin typeface="Siracha"/>
              </a:rPr>
              <a:t>: main code for running the program</a:t>
            </a:r>
            <a:endParaRPr lang="en-US" sz="2000">
              <a:latin typeface="Sirach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2F03031-73C9-1483-241D-2EF2AC2392EE}"/>
              </a:ext>
            </a:extLst>
          </p:cNvPr>
          <p:cNvSpPr txBox="1"/>
          <p:nvPr/>
        </p:nvSpPr>
        <p:spPr>
          <a:xfrm>
            <a:off x="5545584" y="2733706"/>
            <a:ext cx="53292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>
                <a:latin typeface="Siracha"/>
                <a:cs typeface="+mn-cs"/>
              </a:rPr>
              <a:t>: for running the program </a:t>
            </a:r>
            <a:endParaRPr lang="en-US" sz="2000">
              <a:latin typeface="Siracha"/>
              <a:cs typeface="+mn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BBAC191-F59F-BF2B-92E8-FA62CEF6A054}"/>
              </a:ext>
            </a:extLst>
          </p:cNvPr>
          <p:cNvSpPr txBox="1"/>
          <p:nvPr/>
        </p:nvSpPr>
        <p:spPr>
          <a:xfrm>
            <a:off x="5545582" y="3342447"/>
            <a:ext cx="53292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>
                <a:latin typeface="Siracha"/>
                <a:cs typeface="+mn-cs"/>
              </a:rPr>
              <a:t>: </a:t>
            </a:r>
            <a:r>
              <a:rPr lang="en-US" sz="2000">
                <a:latin typeface="Siracha"/>
                <a:cs typeface="+mn-cs"/>
              </a:rPr>
              <a:t>for handling command-line arguments.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DD1E6FC-8518-E2B6-CEBA-7F8CF3EEA772}"/>
              </a:ext>
            </a:extLst>
          </p:cNvPr>
          <p:cNvSpPr txBox="1"/>
          <p:nvPr/>
        </p:nvSpPr>
        <p:spPr>
          <a:xfrm>
            <a:off x="5545583" y="4007807"/>
            <a:ext cx="53292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>
                <a:latin typeface="Siracha"/>
                <a:cs typeface="+mn-cs"/>
              </a:rPr>
              <a:t>: for </a:t>
            </a:r>
            <a:r>
              <a:rPr lang="en-US" sz="2000">
                <a:latin typeface="Siracha"/>
                <a:cs typeface="+mj-cs"/>
              </a:rPr>
              <a:t>reading the FASTQ file.</a:t>
            </a:r>
            <a:endParaRPr lang="en-US" sz="2000">
              <a:latin typeface="Sirach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53ED6AD-2046-445C-0E16-249DE9B54D75}"/>
              </a:ext>
            </a:extLst>
          </p:cNvPr>
          <p:cNvSpPr txBox="1"/>
          <p:nvPr/>
        </p:nvSpPr>
        <p:spPr>
          <a:xfrm>
            <a:off x="5545583" y="4624031"/>
            <a:ext cx="53292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00000"/>
              </a:lnSpc>
              <a:spcAft>
                <a:spcPts val="600"/>
              </a:spcAft>
            </a:pPr>
            <a:r>
              <a:rPr lang="en-GB" sz="2000">
                <a:latin typeface="Siracha"/>
                <a:cs typeface="+mn-cs"/>
              </a:rPr>
              <a:t>: for </a:t>
            </a:r>
            <a:r>
              <a:rPr lang="en-US" sz="2000">
                <a:latin typeface="Siracha"/>
              </a:rPr>
              <a:t>grouping the reads by barcode.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FD34141-92E5-5A47-3397-DFA1813F0436}"/>
              </a:ext>
            </a:extLst>
          </p:cNvPr>
          <p:cNvSpPr txBox="1"/>
          <p:nvPr/>
        </p:nvSpPr>
        <p:spPr>
          <a:xfrm>
            <a:off x="5545582" y="5240255"/>
            <a:ext cx="53292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>
                <a:latin typeface="+mn-lt"/>
                <a:cs typeface="+mn-cs"/>
              </a:rPr>
              <a:t>: </a:t>
            </a:r>
            <a:r>
              <a:rPr lang="en-GB" sz="2000">
                <a:latin typeface="Siracha"/>
              </a:rPr>
              <a:t>display statistics outcomes in a table format</a:t>
            </a:r>
            <a:r>
              <a:rPr lang="en-US" sz="2000">
                <a:latin typeface="Siracha"/>
                <a:cs typeface="+mj-cs"/>
              </a:rPr>
              <a:t>.</a:t>
            </a:r>
            <a:endParaRPr lang="en-US" sz="2000">
              <a:latin typeface="+mn-lt"/>
              <a:cs typeface="+mn-cs"/>
            </a:endParaRPr>
          </a:p>
        </p:txBody>
      </p:sp>
      <p:cxnSp>
        <p:nvCxnSpPr>
          <p:cNvPr id="21" name="ตัวเชื่อมต่อ: หักมุม 4">
            <a:extLst>
              <a:ext uri="{FF2B5EF4-FFF2-40B4-BE49-F238E27FC236}">
                <a16:creationId xmlns:a16="http://schemas.microsoft.com/office/drawing/2014/main" id="{C943A683-71FB-38DC-A91C-4D887999C45E}"/>
              </a:ext>
            </a:extLst>
          </p:cNvPr>
          <p:cNvCxnSpPr>
            <a:cxnSpLocks/>
          </p:cNvCxnSpPr>
          <p:nvPr/>
        </p:nvCxnSpPr>
        <p:spPr>
          <a:xfrm>
            <a:off x="2103627" y="3133816"/>
            <a:ext cx="612680" cy="402010"/>
          </a:xfrm>
          <a:prstGeom prst="bentConnector3">
            <a:avLst>
              <a:gd name="adj1" fmla="val 4702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ตัวเชื่อมต่อ: หักมุม 13">
            <a:extLst>
              <a:ext uri="{FF2B5EF4-FFF2-40B4-BE49-F238E27FC236}">
                <a16:creationId xmlns:a16="http://schemas.microsoft.com/office/drawing/2014/main" id="{C4794E85-399A-B746-03E2-95D85CFEB0D6}"/>
              </a:ext>
            </a:extLst>
          </p:cNvPr>
          <p:cNvCxnSpPr>
            <a:cxnSpLocks/>
          </p:cNvCxnSpPr>
          <p:nvPr/>
        </p:nvCxnSpPr>
        <p:spPr>
          <a:xfrm>
            <a:off x="2103627" y="3771555"/>
            <a:ext cx="612680" cy="402010"/>
          </a:xfrm>
          <a:prstGeom prst="bentConnector3">
            <a:avLst>
              <a:gd name="adj1" fmla="val 4702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ตัวเชื่อมต่อ: หักมุม 17">
            <a:extLst>
              <a:ext uri="{FF2B5EF4-FFF2-40B4-BE49-F238E27FC236}">
                <a16:creationId xmlns:a16="http://schemas.microsoft.com/office/drawing/2014/main" id="{575636AA-5F17-8040-86C6-A1CDBCEE6088}"/>
              </a:ext>
            </a:extLst>
          </p:cNvPr>
          <p:cNvCxnSpPr>
            <a:cxnSpLocks/>
          </p:cNvCxnSpPr>
          <p:nvPr/>
        </p:nvCxnSpPr>
        <p:spPr>
          <a:xfrm>
            <a:off x="2103627" y="4403976"/>
            <a:ext cx="612680" cy="402010"/>
          </a:xfrm>
          <a:prstGeom prst="bentConnector3">
            <a:avLst>
              <a:gd name="adj1" fmla="val 4702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ตัวเชื่อมต่อ: หักมุม 19">
            <a:extLst>
              <a:ext uri="{FF2B5EF4-FFF2-40B4-BE49-F238E27FC236}">
                <a16:creationId xmlns:a16="http://schemas.microsoft.com/office/drawing/2014/main" id="{350EEA88-CA30-88D8-0A97-A39291103606}"/>
              </a:ext>
            </a:extLst>
          </p:cNvPr>
          <p:cNvCxnSpPr>
            <a:cxnSpLocks/>
          </p:cNvCxnSpPr>
          <p:nvPr/>
        </p:nvCxnSpPr>
        <p:spPr>
          <a:xfrm>
            <a:off x="2103627" y="5036397"/>
            <a:ext cx="612680" cy="402010"/>
          </a:xfrm>
          <a:prstGeom prst="bentConnector3">
            <a:avLst>
              <a:gd name="adj1" fmla="val 4702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89058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433E6E8-735A-6C27-6AA3-76B0B663776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155F3F06-A413-4A1D-B8C8-3FA2510685E2}" type="slidenum">
              <a:rPr lang="th-TH" smtClean="0"/>
              <a:t>40</a:t>
            </a:fld>
            <a:endParaRPr lang="th-TH"/>
          </a:p>
        </p:txBody>
      </p:sp>
      <p:sp>
        <p:nvSpPr>
          <p:cNvPr id="4" name="กล่องข้อความ 9">
            <a:extLst>
              <a:ext uri="{FF2B5EF4-FFF2-40B4-BE49-F238E27FC236}">
                <a16:creationId xmlns:a16="http://schemas.microsoft.com/office/drawing/2014/main" id="{34A8EA98-D722-5505-36CA-052B31A0FBC6}"/>
              </a:ext>
            </a:extLst>
          </p:cNvPr>
          <p:cNvSpPr txBox="1"/>
          <p:nvPr/>
        </p:nvSpPr>
        <p:spPr>
          <a:xfrm>
            <a:off x="1642947" y="1151191"/>
            <a:ext cx="8155259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000"/>
              <a:t>Dictionary</a:t>
            </a:r>
          </a:p>
          <a:p>
            <a:endParaRPr lang="en-GB" sz="2000"/>
          </a:p>
          <a:p>
            <a:r>
              <a:rPr lang="en-GB" sz="2000"/>
              <a:t>{ Barcode1 : { Num of read : int, l : [int], q : [float], status : [string] },  </a:t>
            </a:r>
            <a:br>
              <a:rPr lang="en-GB" sz="2000"/>
            </a:br>
            <a:r>
              <a:rPr lang="en-GB" sz="2000"/>
              <a:t>  Barcode2 : { Num of read : 0, l : [0], q : [0.00], status : [Pass] },</a:t>
            </a:r>
          </a:p>
          <a:p>
            <a:r>
              <a:rPr lang="en-GB" sz="2000"/>
              <a:t>  Barcode3 : { Num of read : 0, l : [0], q : [0.00], status : [Pass] } }</a:t>
            </a:r>
            <a:br>
              <a:rPr lang="en-GB" sz="2000"/>
            </a:br>
            <a:endParaRPr lang="en-GB" sz="2000"/>
          </a:p>
        </p:txBody>
      </p:sp>
    </p:spTree>
    <p:extLst>
      <p:ext uri="{BB962C8B-B14F-4D97-AF65-F5344CB8AC3E}">
        <p14:creationId xmlns:p14="http://schemas.microsoft.com/office/powerpoint/2010/main" val="3446324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ตัวแทนหมายเลขสไลด์ 3">
            <a:extLst>
              <a:ext uri="{FF2B5EF4-FFF2-40B4-BE49-F238E27FC236}">
                <a16:creationId xmlns:a16="http://schemas.microsoft.com/office/drawing/2014/main" id="{3446E546-D0CF-92AF-0CB6-097A1F6F6BE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155F3F06-A413-4A1D-B8C8-3FA2510685E2}" type="slidenum">
              <a:rPr lang="th-TH" smtClean="0"/>
              <a:t>5</a:t>
            </a:fld>
            <a:endParaRPr lang="th-TH"/>
          </a:p>
        </p:txBody>
      </p:sp>
      <p:sp>
        <p:nvSpPr>
          <p:cNvPr id="7" name="ชื่อเรื่อง 1">
            <a:extLst>
              <a:ext uri="{FF2B5EF4-FFF2-40B4-BE49-F238E27FC236}">
                <a16:creationId xmlns:a16="http://schemas.microsoft.com/office/drawing/2014/main" id="{000E3D6D-C8CF-7DA3-627F-F264E0107104}"/>
              </a:ext>
            </a:extLst>
          </p:cNvPr>
          <p:cNvSpPr txBox="1">
            <a:spLocks/>
          </p:cNvSpPr>
          <p:nvPr/>
        </p:nvSpPr>
        <p:spPr>
          <a:xfrm>
            <a:off x="2866426" y="899220"/>
            <a:ext cx="5580442" cy="9496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9pPr>
          </a:lstStyle>
          <a:p>
            <a:pPr algn="ctr"/>
            <a:r>
              <a:rPr lang="en-US" sz="4000"/>
              <a:t>Plan A+1 (4/10/67)</a:t>
            </a:r>
            <a:endParaRPr lang="th-TH" sz="4000"/>
          </a:p>
        </p:txBody>
      </p:sp>
      <p:sp>
        <p:nvSpPr>
          <p:cNvPr id="8" name="กล่องข้อความ 7">
            <a:extLst>
              <a:ext uri="{FF2B5EF4-FFF2-40B4-BE49-F238E27FC236}">
                <a16:creationId xmlns:a16="http://schemas.microsoft.com/office/drawing/2014/main" id="{AA4F7C1C-9C62-F145-5773-B273FA7CB1F4}"/>
              </a:ext>
            </a:extLst>
          </p:cNvPr>
          <p:cNvSpPr txBox="1"/>
          <p:nvPr/>
        </p:nvSpPr>
        <p:spPr>
          <a:xfrm>
            <a:off x="2716307" y="2634655"/>
            <a:ext cx="1796143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err="1">
                <a:latin typeface="Siracha"/>
              </a:rPr>
              <a:t>qscore</a:t>
            </a:r>
            <a:r>
              <a:rPr lang="en-US" sz="2800">
                <a:latin typeface="Siracha"/>
              </a:rPr>
              <a:t>()</a:t>
            </a:r>
            <a:endParaRPr lang="th-TH" sz="2800">
              <a:latin typeface="Siracha"/>
            </a:endParaRPr>
          </a:p>
        </p:txBody>
      </p:sp>
      <p:cxnSp>
        <p:nvCxnSpPr>
          <p:cNvPr id="5" name="ตัวเชื่อมต่อ: หักมุม 4">
            <a:extLst>
              <a:ext uri="{FF2B5EF4-FFF2-40B4-BE49-F238E27FC236}">
                <a16:creationId xmlns:a16="http://schemas.microsoft.com/office/drawing/2014/main" id="{6EEA5CF9-AB9D-49BC-AA0A-B70422139BA6}"/>
              </a:ext>
            </a:extLst>
          </p:cNvPr>
          <p:cNvCxnSpPr>
            <a:cxnSpLocks/>
          </p:cNvCxnSpPr>
          <p:nvPr/>
        </p:nvCxnSpPr>
        <p:spPr>
          <a:xfrm>
            <a:off x="2103627" y="2494255"/>
            <a:ext cx="612680" cy="402010"/>
          </a:xfrm>
          <a:prstGeom prst="bentConnector3">
            <a:avLst>
              <a:gd name="adj1" fmla="val 4702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กล่องข้อความ 12">
            <a:extLst>
              <a:ext uri="{FF2B5EF4-FFF2-40B4-BE49-F238E27FC236}">
                <a16:creationId xmlns:a16="http://schemas.microsoft.com/office/drawing/2014/main" id="{2EB43AAE-D9FB-14DB-01F0-B8FC63BFB611}"/>
              </a:ext>
            </a:extLst>
          </p:cNvPr>
          <p:cNvSpPr txBox="1"/>
          <p:nvPr/>
        </p:nvSpPr>
        <p:spPr>
          <a:xfrm>
            <a:off x="1730014" y="1971035"/>
            <a:ext cx="29261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latin typeface="Siracha"/>
              </a:rPr>
              <a:t>q_stat.py</a:t>
            </a:r>
            <a:endParaRPr lang="th-TH" sz="2800">
              <a:latin typeface="Siracha"/>
            </a:endParaRPr>
          </a:p>
        </p:txBody>
      </p:sp>
      <p:cxnSp>
        <p:nvCxnSpPr>
          <p:cNvPr id="14" name="ตัวเชื่อมต่อ: หักมุม 13">
            <a:extLst>
              <a:ext uri="{FF2B5EF4-FFF2-40B4-BE49-F238E27FC236}">
                <a16:creationId xmlns:a16="http://schemas.microsoft.com/office/drawing/2014/main" id="{6A2359E3-28E7-F8B9-FB38-97AD6CDF1AE1}"/>
              </a:ext>
            </a:extLst>
          </p:cNvPr>
          <p:cNvCxnSpPr>
            <a:cxnSpLocks/>
          </p:cNvCxnSpPr>
          <p:nvPr/>
        </p:nvCxnSpPr>
        <p:spPr>
          <a:xfrm>
            <a:off x="2103627" y="3109134"/>
            <a:ext cx="612680" cy="402010"/>
          </a:xfrm>
          <a:prstGeom prst="bentConnector3">
            <a:avLst>
              <a:gd name="adj1" fmla="val 4702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กล่องข้อความ 14">
            <a:extLst>
              <a:ext uri="{FF2B5EF4-FFF2-40B4-BE49-F238E27FC236}">
                <a16:creationId xmlns:a16="http://schemas.microsoft.com/office/drawing/2014/main" id="{BC2DF1E4-16D6-E67F-08EE-63D76B5BAB86}"/>
              </a:ext>
            </a:extLst>
          </p:cNvPr>
          <p:cNvSpPr txBox="1"/>
          <p:nvPr/>
        </p:nvSpPr>
        <p:spPr>
          <a:xfrm>
            <a:off x="2716307" y="3279776"/>
            <a:ext cx="2456543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latin typeface="Siracha"/>
              </a:rPr>
              <a:t>Max &amp; Min</a:t>
            </a:r>
            <a:endParaRPr lang="th-TH" sz="2800">
              <a:latin typeface="Siracha"/>
            </a:endParaRPr>
          </a:p>
        </p:txBody>
      </p:sp>
      <p:cxnSp>
        <p:nvCxnSpPr>
          <p:cNvPr id="18" name="ตัวเชื่อมต่อ: หักมุม 17">
            <a:extLst>
              <a:ext uri="{FF2B5EF4-FFF2-40B4-BE49-F238E27FC236}">
                <a16:creationId xmlns:a16="http://schemas.microsoft.com/office/drawing/2014/main" id="{DC212087-82F3-7D41-6751-F82A8633D7E9}"/>
              </a:ext>
            </a:extLst>
          </p:cNvPr>
          <p:cNvCxnSpPr>
            <a:cxnSpLocks/>
          </p:cNvCxnSpPr>
          <p:nvPr/>
        </p:nvCxnSpPr>
        <p:spPr>
          <a:xfrm>
            <a:off x="2103627" y="3764415"/>
            <a:ext cx="612680" cy="402010"/>
          </a:xfrm>
          <a:prstGeom prst="bentConnector3">
            <a:avLst>
              <a:gd name="adj1" fmla="val 4702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กล่องข้อความ 18">
            <a:extLst>
              <a:ext uri="{FF2B5EF4-FFF2-40B4-BE49-F238E27FC236}">
                <a16:creationId xmlns:a16="http://schemas.microsoft.com/office/drawing/2014/main" id="{E9A3095B-CDB0-F39B-CD56-3A0EDF1BEAC8}"/>
              </a:ext>
            </a:extLst>
          </p:cNvPr>
          <p:cNvSpPr txBox="1"/>
          <p:nvPr/>
        </p:nvSpPr>
        <p:spPr>
          <a:xfrm>
            <a:off x="2716307" y="3885891"/>
            <a:ext cx="2462892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latin typeface="Siracha"/>
              </a:rPr>
              <a:t>Reads length</a:t>
            </a:r>
          </a:p>
        </p:txBody>
      </p:sp>
      <p:cxnSp>
        <p:nvCxnSpPr>
          <p:cNvPr id="20" name="ตัวเชื่อมต่อ: หักมุม 19">
            <a:extLst>
              <a:ext uri="{FF2B5EF4-FFF2-40B4-BE49-F238E27FC236}">
                <a16:creationId xmlns:a16="http://schemas.microsoft.com/office/drawing/2014/main" id="{0467B549-B1A1-7AF4-FE3F-A88B06686F90}"/>
              </a:ext>
            </a:extLst>
          </p:cNvPr>
          <p:cNvCxnSpPr>
            <a:cxnSpLocks/>
          </p:cNvCxnSpPr>
          <p:nvPr/>
        </p:nvCxnSpPr>
        <p:spPr>
          <a:xfrm>
            <a:off x="2103627" y="4396836"/>
            <a:ext cx="612680" cy="402010"/>
          </a:xfrm>
          <a:prstGeom prst="bentConnector3">
            <a:avLst>
              <a:gd name="adj1" fmla="val 4702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กล่องข้อความ 20">
            <a:extLst>
              <a:ext uri="{FF2B5EF4-FFF2-40B4-BE49-F238E27FC236}">
                <a16:creationId xmlns:a16="http://schemas.microsoft.com/office/drawing/2014/main" id="{F40A9CE0-4D4A-1289-7287-B8A11A5EFBCF}"/>
              </a:ext>
            </a:extLst>
          </p:cNvPr>
          <p:cNvSpPr txBox="1"/>
          <p:nvPr/>
        </p:nvSpPr>
        <p:spPr>
          <a:xfrm>
            <a:off x="2716307" y="4519671"/>
            <a:ext cx="2360839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latin typeface="Siracha"/>
              </a:rPr>
              <a:t>Mean &amp; SD</a:t>
            </a:r>
          </a:p>
        </p:txBody>
      </p:sp>
      <p:sp>
        <p:nvSpPr>
          <p:cNvPr id="6" name="สี่เหลี่ยมผืนผ้า: มุมมน 17">
            <a:extLst>
              <a:ext uri="{FF2B5EF4-FFF2-40B4-BE49-F238E27FC236}">
                <a16:creationId xmlns:a16="http://schemas.microsoft.com/office/drawing/2014/main" id="{DE7FDA51-383F-416D-4609-3430FFDE3039}"/>
              </a:ext>
            </a:extLst>
          </p:cNvPr>
          <p:cNvSpPr/>
          <p:nvPr/>
        </p:nvSpPr>
        <p:spPr>
          <a:xfrm>
            <a:off x="10185398" y="1147764"/>
            <a:ext cx="1769955" cy="636009"/>
          </a:xfrm>
          <a:prstGeom prst="roundRect">
            <a:avLst/>
          </a:prstGeom>
          <a:ln w="7620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>
                <a:solidFill>
                  <a:schemeClr val="accent1">
                    <a:lumMod val="25000"/>
                  </a:schemeClr>
                </a:solidFill>
                <a:latin typeface="Sriracha"/>
              </a:rPr>
              <a:t>Plan A+1</a:t>
            </a:r>
            <a:endParaRPr lang="th-TH" sz="2800">
              <a:solidFill>
                <a:schemeClr val="accent1">
                  <a:lumMod val="25000"/>
                </a:schemeClr>
              </a:solidFill>
              <a:latin typeface="Sriracha"/>
              <a:cs typeface="Cordia New"/>
            </a:endParaRPr>
          </a:p>
        </p:txBody>
      </p:sp>
      <p:cxnSp>
        <p:nvCxnSpPr>
          <p:cNvPr id="2" name="ตัวเชื่อมต่อ: หักมุม 17">
            <a:extLst>
              <a:ext uri="{FF2B5EF4-FFF2-40B4-BE49-F238E27FC236}">
                <a16:creationId xmlns:a16="http://schemas.microsoft.com/office/drawing/2014/main" id="{B00AF695-E3EA-8B30-0574-FD91020C71ED}"/>
              </a:ext>
            </a:extLst>
          </p:cNvPr>
          <p:cNvCxnSpPr>
            <a:cxnSpLocks/>
          </p:cNvCxnSpPr>
          <p:nvPr/>
        </p:nvCxnSpPr>
        <p:spPr>
          <a:xfrm>
            <a:off x="2103627" y="5021986"/>
            <a:ext cx="612680" cy="402010"/>
          </a:xfrm>
          <a:prstGeom prst="bentConnector3">
            <a:avLst>
              <a:gd name="adj1" fmla="val 4702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กล่องข้อความ 20">
            <a:extLst>
              <a:ext uri="{FF2B5EF4-FFF2-40B4-BE49-F238E27FC236}">
                <a16:creationId xmlns:a16="http://schemas.microsoft.com/office/drawing/2014/main" id="{D46D3323-889A-97AA-C56C-B526E600B8FC}"/>
              </a:ext>
            </a:extLst>
          </p:cNvPr>
          <p:cNvSpPr txBox="1"/>
          <p:nvPr/>
        </p:nvSpPr>
        <p:spPr>
          <a:xfrm>
            <a:off x="2716306" y="5122740"/>
            <a:ext cx="2939142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latin typeface="Siracha"/>
              </a:rPr>
              <a:t>Med &amp; N50 &amp;IQR</a:t>
            </a:r>
          </a:p>
        </p:txBody>
      </p:sp>
      <p:sp>
        <p:nvSpPr>
          <p:cNvPr id="10" name="กล่องข้อความ 12">
            <a:extLst>
              <a:ext uri="{FF2B5EF4-FFF2-40B4-BE49-F238E27FC236}">
                <a16:creationId xmlns:a16="http://schemas.microsoft.com/office/drawing/2014/main" id="{8A1BF90B-E7CE-A35C-2AEC-213F58C8DE12}"/>
              </a:ext>
            </a:extLst>
          </p:cNvPr>
          <p:cNvSpPr txBox="1"/>
          <p:nvPr/>
        </p:nvSpPr>
        <p:spPr>
          <a:xfrm>
            <a:off x="1977512" y="5718478"/>
            <a:ext cx="79603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chemeClr val="accent1">
                    <a:lumMod val="50000"/>
                  </a:schemeClr>
                </a:solidFill>
                <a:latin typeface="Siracha"/>
              </a:rPr>
              <a:t>Need to install </a:t>
            </a:r>
            <a:r>
              <a:rPr lang="en-US" sz="2000" err="1">
                <a:solidFill>
                  <a:schemeClr val="accent1">
                    <a:lumMod val="50000"/>
                  </a:schemeClr>
                </a:solidFill>
                <a:latin typeface="Siracha"/>
              </a:rPr>
              <a:t>numpy</a:t>
            </a:r>
            <a:r>
              <a:rPr lang="en-US" sz="2000">
                <a:solidFill>
                  <a:schemeClr val="accent1">
                    <a:lumMod val="50000"/>
                  </a:schemeClr>
                </a:solidFill>
                <a:latin typeface="Siracha"/>
              </a:rPr>
              <a:t> package to use this function.</a:t>
            </a:r>
            <a:endParaRPr lang="th-TH" sz="2000">
              <a:solidFill>
                <a:schemeClr val="accent1">
                  <a:lumMod val="50000"/>
                </a:schemeClr>
              </a:solidFill>
              <a:latin typeface="Siracha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AB9261A-DD37-BAF8-C7B7-3380328D1D1D}"/>
              </a:ext>
            </a:extLst>
          </p:cNvPr>
          <p:cNvGrpSpPr/>
          <p:nvPr/>
        </p:nvGrpSpPr>
        <p:grpSpPr>
          <a:xfrm>
            <a:off x="1839038" y="1098618"/>
            <a:ext cx="1141858" cy="698588"/>
            <a:chOff x="7671179" y="2224957"/>
            <a:chExt cx="1141858" cy="698588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0FF3851-CA23-A64F-17A4-2A3C8CD25041}"/>
                </a:ext>
              </a:extLst>
            </p:cNvPr>
            <p:cNvSpPr/>
            <p:nvPr/>
          </p:nvSpPr>
          <p:spPr>
            <a:xfrm>
              <a:off x="7671179" y="2224957"/>
              <a:ext cx="1141858" cy="698588"/>
            </a:xfrm>
            <a:prstGeom prst="rect">
              <a:avLst/>
            </a:prstGeom>
          </p:spPr>
          <p:style>
            <a:lnRef idx="2">
              <a:schemeClr val="accent3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C0E9EFE-AF37-E7A7-4818-8373D5C46A1B}"/>
                </a:ext>
              </a:extLst>
            </p:cNvPr>
            <p:cNvSpPr txBox="1"/>
            <p:nvPr/>
          </p:nvSpPr>
          <p:spPr>
            <a:xfrm>
              <a:off x="7671179" y="2224957"/>
              <a:ext cx="1141858" cy="69858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0320" tIns="20320" rIns="20320" bIns="20320" numCol="1" spcCol="1270" anchor="ctr" anchorCtr="0">
              <a:noAutofit/>
            </a:bodyPr>
            <a:lstStyle/>
            <a:p>
              <a:pPr marL="0" lvl="0" indent="0" algn="ctr" defTabSz="14224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th-TH" sz="3200" kern="1200" err="1">
                  <a:latin typeface="Sriracha"/>
                  <a:cs typeface="+mj-cs"/>
                </a:rPr>
                <a:t>Ant</a:t>
              </a:r>
              <a:endParaRPr lang="th-TH" sz="3200" kern="1200">
                <a:latin typeface="Sriracha"/>
                <a:cs typeface="+mj-cs"/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C57350CB-77A4-9E2F-3F38-AF023422080B}"/>
              </a:ext>
            </a:extLst>
          </p:cNvPr>
          <p:cNvSpPr txBox="1"/>
          <p:nvPr/>
        </p:nvSpPr>
        <p:spPr>
          <a:xfrm>
            <a:off x="3614378" y="2062014"/>
            <a:ext cx="53292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>
                <a:latin typeface="Siracha"/>
              </a:rPr>
              <a:t>: </a:t>
            </a:r>
            <a:r>
              <a:rPr lang="en-US" sz="2000">
                <a:latin typeface="Siracha"/>
              </a:rPr>
              <a:t>calculate the quality score and other statistics.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6918D3E-DD33-4DD9-3A5A-86F022CA7008}"/>
              </a:ext>
            </a:extLst>
          </p:cNvPr>
          <p:cNvSpPr txBox="1"/>
          <p:nvPr/>
        </p:nvSpPr>
        <p:spPr>
          <a:xfrm>
            <a:off x="5545584" y="2733706"/>
            <a:ext cx="53292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>
                <a:latin typeface="Siracha"/>
                <a:cs typeface="+mn-cs"/>
              </a:rPr>
              <a:t>: </a:t>
            </a:r>
            <a:r>
              <a:rPr lang="en-US" sz="2000">
                <a:latin typeface="Siracha"/>
              </a:rPr>
              <a:t>Calculate the quality score of each read.</a:t>
            </a:r>
            <a:endParaRPr lang="en-US" sz="2000">
              <a:latin typeface="Siracha"/>
              <a:cs typeface="+mn-cs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6C6A14E-BD0B-FC1F-5E4B-C40E30F27217}"/>
              </a:ext>
            </a:extLst>
          </p:cNvPr>
          <p:cNvSpPr txBox="1"/>
          <p:nvPr/>
        </p:nvSpPr>
        <p:spPr>
          <a:xfrm>
            <a:off x="5545582" y="3342447"/>
            <a:ext cx="5329239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>
                <a:latin typeface="Siracha"/>
              </a:rPr>
              <a:t>: Find max and min quality of reads.</a:t>
            </a:r>
            <a:endParaRPr lang="en-US" sz="2000">
              <a:latin typeface="Siracha"/>
              <a:cs typeface="+mn-cs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A8A45A2-F657-3EBA-4E89-AE3E449079AD}"/>
              </a:ext>
            </a:extLst>
          </p:cNvPr>
          <p:cNvSpPr txBox="1"/>
          <p:nvPr/>
        </p:nvSpPr>
        <p:spPr>
          <a:xfrm>
            <a:off x="5545583" y="4007807"/>
            <a:ext cx="53292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>
                <a:latin typeface="+mn-lt"/>
                <a:cs typeface="+mn-cs"/>
              </a:rPr>
              <a:t>: </a:t>
            </a:r>
            <a:r>
              <a:rPr lang="en-US" sz="2000">
                <a:latin typeface="Siracha"/>
              </a:rPr>
              <a:t>Count the number of base in reads.</a:t>
            </a:r>
            <a:endParaRPr lang="en-US" sz="2000">
              <a:latin typeface="+mn-lt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B22885A-2F82-479C-CEA6-F5FB2F824A70}"/>
              </a:ext>
            </a:extLst>
          </p:cNvPr>
          <p:cNvSpPr txBox="1"/>
          <p:nvPr/>
        </p:nvSpPr>
        <p:spPr>
          <a:xfrm>
            <a:off x="5545583" y="4624031"/>
            <a:ext cx="56710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00000"/>
              </a:lnSpc>
              <a:spcAft>
                <a:spcPts val="600"/>
              </a:spcAft>
            </a:pPr>
            <a:r>
              <a:rPr lang="en-GB" sz="2000">
                <a:latin typeface="+mn-lt"/>
                <a:cs typeface="+mn-cs"/>
              </a:rPr>
              <a:t>: </a:t>
            </a:r>
            <a:r>
              <a:rPr lang="en-US" sz="2000">
                <a:latin typeface="Siracha"/>
              </a:rPr>
              <a:t>Calculate mean of quality score of each read.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4BEC147-8AD1-2BBB-9A9E-BF172114B596}"/>
              </a:ext>
            </a:extLst>
          </p:cNvPr>
          <p:cNvSpPr txBox="1"/>
          <p:nvPr/>
        </p:nvSpPr>
        <p:spPr>
          <a:xfrm>
            <a:off x="5545582" y="5240255"/>
            <a:ext cx="56710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>
                <a:latin typeface="+mn-lt"/>
                <a:cs typeface="+mn-cs"/>
              </a:rPr>
              <a:t>: </a:t>
            </a:r>
            <a:r>
              <a:rPr lang="en-US" sz="2000">
                <a:latin typeface="Siracha"/>
              </a:rPr>
              <a:t>Calculate median, N50, and IQR of each read.</a:t>
            </a:r>
          </a:p>
        </p:txBody>
      </p:sp>
    </p:spTree>
    <p:extLst>
      <p:ext uri="{BB962C8B-B14F-4D97-AF65-F5344CB8AC3E}">
        <p14:creationId xmlns:p14="http://schemas.microsoft.com/office/powerpoint/2010/main" val="11518218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ตัวแทนหมายเลขสไลด์ 3">
            <a:extLst>
              <a:ext uri="{FF2B5EF4-FFF2-40B4-BE49-F238E27FC236}">
                <a16:creationId xmlns:a16="http://schemas.microsoft.com/office/drawing/2014/main" id="{3446E546-D0CF-92AF-0CB6-097A1F6F6BE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155F3F06-A413-4A1D-B8C8-3FA2510685E2}" type="slidenum">
              <a:rPr lang="th-TH" smtClean="0"/>
              <a:t>6</a:t>
            </a:fld>
            <a:endParaRPr lang="th-TH"/>
          </a:p>
        </p:txBody>
      </p:sp>
      <p:sp>
        <p:nvSpPr>
          <p:cNvPr id="7" name="ชื่อเรื่อง 1">
            <a:extLst>
              <a:ext uri="{FF2B5EF4-FFF2-40B4-BE49-F238E27FC236}">
                <a16:creationId xmlns:a16="http://schemas.microsoft.com/office/drawing/2014/main" id="{000E3D6D-C8CF-7DA3-627F-F264E0107104}"/>
              </a:ext>
            </a:extLst>
          </p:cNvPr>
          <p:cNvSpPr txBox="1">
            <a:spLocks/>
          </p:cNvSpPr>
          <p:nvPr/>
        </p:nvSpPr>
        <p:spPr>
          <a:xfrm>
            <a:off x="2866426" y="899220"/>
            <a:ext cx="5580442" cy="9496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9pPr>
          </a:lstStyle>
          <a:p>
            <a:pPr algn="ctr"/>
            <a:r>
              <a:rPr lang="en-US" sz="4000"/>
              <a:t>Plan A+1 (4/10/67)</a:t>
            </a:r>
            <a:endParaRPr lang="th-TH" sz="4000"/>
          </a:p>
        </p:txBody>
      </p:sp>
      <p:sp>
        <p:nvSpPr>
          <p:cNvPr id="8" name="กล่องข้อความ 7">
            <a:extLst>
              <a:ext uri="{FF2B5EF4-FFF2-40B4-BE49-F238E27FC236}">
                <a16:creationId xmlns:a16="http://schemas.microsoft.com/office/drawing/2014/main" id="{AA4F7C1C-9C62-F145-5773-B273FA7CB1F4}"/>
              </a:ext>
            </a:extLst>
          </p:cNvPr>
          <p:cNvSpPr txBox="1"/>
          <p:nvPr/>
        </p:nvSpPr>
        <p:spPr>
          <a:xfrm>
            <a:off x="2716307" y="2634655"/>
            <a:ext cx="23666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latin typeface="Siracha"/>
              </a:rPr>
              <a:t>filter()</a:t>
            </a:r>
            <a:endParaRPr lang="th-TH" sz="2800">
              <a:latin typeface="Siracha"/>
            </a:endParaRPr>
          </a:p>
        </p:txBody>
      </p:sp>
      <p:cxnSp>
        <p:nvCxnSpPr>
          <p:cNvPr id="5" name="ตัวเชื่อมต่อ: หักมุม 4">
            <a:extLst>
              <a:ext uri="{FF2B5EF4-FFF2-40B4-BE49-F238E27FC236}">
                <a16:creationId xmlns:a16="http://schemas.microsoft.com/office/drawing/2014/main" id="{6EEA5CF9-AB9D-49BC-AA0A-B70422139BA6}"/>
              </a:ext>
            </a:extLst>
          </p:cNvPr>
          <p:cNvCxnSpPr>
            <a:cxnSpLocks/>
          </p:cNvCxnSpPr>
          <p:nvPr/>
        </p:nvCxnSpPr>
        <p:spPr>
          <a:xfrm>
            <a:off x="2103627" y="2494255"/>
            <a:ext cx="612680" cy="402010"/>
          </a:xfrm>
          <a:prstGeom prst="bentConnector3">
            <a:avLst>
              <a:gd name="adj1" fmla="val 4702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กล่องข้อความ 12">
            <a:extLst>
              <a:ext uri="{FF2B5EF4-FFF2-40B4-BE49-F238E27FC236}">
                <a16:creationId xmlns:a16="http://schemas.microsoft.com/office/drawing/2014/main" id="{2EB43AAE-D9FB-14DB-01F0-B8FC63BFB611}"/>
              </a:ext>
            </a:extLst>
          </p:cNvPr>
          <p:cNvSpPr txBox="1"/>
          <p:nvPr/>
        </p:nvSpPr>
        <p:spPr>
          <a:xfrm>
            <a:off x="1730014" y="1971035"/>
            <a:ext cx="29261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latin typeface="Siracha"/>
              </a:rPr>
              <a:t>filter.py</a:t>
            </a:r>
            <a:endParaRPr lang="th-TH" sz="2800">
              <a:latin typeface="Siracha"/>
            </a:endParaRPr>
          </a:p>
        </p:txBody>
      </p:sp>
      <p:sp>
        <p:nvSpPr>
          <p:cNvPr id="15" name="กล่องข้อความ 14">
            <a:extLst>
              <a:ext uri="{FF2B5EF4-FFF2-40B4-BE49-F238E27FC236}">
                <a16:creationId xmlns:a16="http://schemas.microsoft.com/office/drawing/2014/main" id="{BC2DF1E4-16D6-E67F-08EE-63D76B5BAB86}"/>
              </a:ext>
            </a:extLst>
          </p:cNvPr>
          <p:cNvSpPr txBox="1"/>
          <p:nvPr/>
        </p:nvSpPr>
        <p:spPr>
          <a:xfrm>
            <a:off x="2716307" y="3582888"/>
            <a:ext cx="2288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err="1">
                <a:latin typeface="Siracha"/>
              </a:rPr>
              <a:t>new_zipfile</a:t>
            </a:r>
            <a:r>
              <a:rPr lang="en-US" sz="2800">
                <a:latin typeface="Siracha"/>
              </a:rPr>
              <a:t>()</a:t>
            </a:r>
          </a:p>
        </p:txBody>
      </p:sp>
      <p:sp>
        <p:nvSpPr>
          <p:cNvPr id="6" name="สี่เหลี่ยมผืนผ้า: มุมมน 17">
            <a:extLst>
              <a:ext uri="{FF2B5EF4-FFF2-40B4-BE49-F238E27FC236}">
                <a16:creationId xmlns:a16="http://schemas.microsoft.com/office/drawing/2014/main" id="{DE7FDA51-383F-416D-4609-3430FFDE3039}"/>
              </a:ext>
            </a:extLst>
          </p:cNvPr>
          <p:cNvSpPr/>
          <p:nvPr/>
        </p:nvSpPr>
        <p:spPr>
          <a:xfrm>
            <a:off x="10185398" y="1147764"/>
            <a:ext cx="1769955" cy="636009"/>
          </a:xfrm>
          <a:prstGeom prst="roundRect">
            <a:avLst/>
          </a:prstGeom>
          <a:ln w="7620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>
                <a:solidFill>
                  <a:schemeClr val="accent1">
                    <a:lumMod val="25000"/>
                  </a:schemeClr>
                </a:solidFill>
                <a:latin typeface="Sriracha"/>
              </a:rPr>
              <a:t>Plan A+1</a:t>
            </a:r>
            <a:endParaRPr lang="th-TH" sz="2800">
              <a:solidFill>
                <a:schemeClr val="accent1">
                  <a:lumMod val="25000"/>
                </a:schemeClr>
              </a:solidFill>
              <a:latin typeface="Sriracha"/>
              <a:cs typeface="Cordia New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EED7258-C578-F419-D5B5-1F4BB88C4D4E}"/>
              </a:ext>
            </a:extLst>
          </p:cNvPr>
          <p:cNvGrpSpPr/>
          <p:nvPr/>
        </p:nvGrpSpPr>
        <p:grpSpPr>
          <a:xfrm>
            <a:off x="1860304" y="1094847"/>
            <a:ext cx="1141858" cy="698588"/>
            <a:chOff x="7656354" y="3098193"/>
            <a:chExt cx="1141858" cy="698588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C4A6B84-91C1-D595-E3EB-586A3A5762F6}"/>
                </a:ext>
              </a:extLst>
            </p:cNvPr>
            <p:cNvSpPr/>
            <p:nvPr/>
          </p:nvSpPr>
          <p:spPr>
            <a:xfrm>
              <a:off x="7656354" y="3098193"/>
              <a:ext cx="1141858" cy="698588"/>
            </a:xfrm>
            <a:prstGeom prst="rect">
              <a:avLst/>
            </a:prstGeom>
          </p:spPr>
          <p:style>
            <a:lnRef idx="2">
              <a:schemeClr val="accent3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962D8E5-71A2-4769-2C0B-063D5970B177}"/>
                </a:ext>
              </a:extLst>
            </p:cNvPr>
            <p:cNvSpPr txBox="1"/>
            <p:nvPr/>
          </p:nvSpPr>
          <p:spPr>
            <a:xfrm>
              <a:off x="7656354" y="3098193"/>
              <a:ext cx="1141858" cy="69858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0320" tIns="20320" rIns="20320" bIns="20320" numCol="1" spcCol="1270" anchor="ctr" anchorCtr="0">
              <a:noAutofit/>
            </a:bodyPr>
            <a:lstStyle/>
            <a:p>
              <a:pPr marL="0" lvl="0" indent="0" algn="ctr" defTabSz="1422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th-TH" sz="3200" kern="1200">
                  <a:latin typeface="Sriracha"/>
                  <a:cs typeface="+mj-cs"/>
                </a:rPr>
                <a:t>Ize</a:t>
              </a: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444B5FCC-F616-4BF7-EA21-D7C6EAEB7965}"/>
              </a:ext>
            </a:extLst>
          </p:cNvPr>
          <p:cNvSpPr txBox="1"/>
          <p:nvPr/>
        </p:nvSpPr>
        <p:spPr>
          <a:xfrm>
            <a:off x="3614378" y="2062014"/>
            <a:ext cx="53292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>
                <a:latin typeface="Siracha"/>
              </a:rPr>
              <a:t>: </a:t>
            </a:r>
            <a:r>
              <a:rPr lang="en-US" sz="2000">
                <a:latin typeface="Siracha"/>
              </a:rPr>
              <a:t>filter reads based on calculation.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B188061-79E3-DB10-2A7C-18B7E2B40284}"/>
              </a:ext>
            </a:extLst>
          </p:cNvPr>
          <p:cNvSpPr txBox="1"/>
          <p:nvPr/>
        </p:nvSpPr>
        <p:spPr>
          <a:xfrm>
            <a:off x="5545584" y="2733706"/>
            <a:ext cx="53292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>
                <a:latin typeface="Siracha"/>
                <a:cs typeface="+mn-cs"/>
              </a:rPr>
              <a:t>: </a:t>
            </a:r>
            <a:r>
              <a:rPr lang="en-US" sz="2000">
                <a:latin typeface="Siracha"/>
              </a:rPr>
              <a:t>use the statistics generated to define filtering threshold (e.g. quality score, read length)</a:t>
            </a:r>
            <a:r>
              <a:rPr lang="en-US" sz="2000">
                <a:latin typeface="Siracha"/>
                <a:cs typeface="+mn-cs"/>
              </a:rPr>
              <a:t>.</a:t>
            </a:r>
            <a:endParaRPr lang="en-US" sz="280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7B93D3F-85DA-5974-4DEF-BA9902032C92}"/>
              </a:ext>
            </a:extLst>
          </p:cNvPr>
          <p:cNvSpPr txBox="1"/>
          <p:nvPr/>
        </p:nvSpPr>
        <p:spPr>
          <a:xfrm>
            <a:off x="5545583" y="3663844"/>
            <a:ext cx="53292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>
                <a:latin typeface="Siracha"/>
                <a:cs typeface="+mn-cs"/>
              </a:rPr>
              <a:t>: </a:t>
            </a:r>
            <a:r>
              <a:rPr lang="en-US" sz="2000">
                <a:latin typeface="Siracha"/>
              </a:rPr>
              <a:t>create a new FASTQ file in zip file with filtered  reads.</a:t>
            </a:r>
            <a:endParaRPr lang="en-US" sz="2000">
              <a:latin typeface="Siracha"/>
              <a:cs typeface="+mn-cs"/>
            </a:endParaRPr>
          </a:p>
        </p:txBody>
      </p:sp>
      <p:cxnSp>
        <p:nvCxnSpPr>
          <p:cNvPr id="30" name="ตัวเชื่อมต่อ: หักมุม 4">
            <a:extLst>
              <a:ext uri="{FF2B5EF4-FFF2-40B4-BE49-F238E27FC236}">
                <a16:creationId xmlns:a16="http://schemas.microsoft.com/office/drawing/2014/main" id="{53271DFE-B403-A083-A3B3-A604B9B4037A}"/>
              </a:ext>
            </a:extLst>
          </p:cNvPr>
          <p:cNvCxnSpPr>
            <a:cxnSpLocks/>
          </p:cNvCxnSpPr>
          <p:nvPr/>
        </p:nvCxnSpPr>
        <p:spPr>
          <a:xfrm>
            <a:off x="2122120" y="3450070"/>
            <a:ext cx="612680" cy="402010"/>
          </a:xfrm>
          <a:prstGeom prst="bentConnector3">
            <a:avLst>
              <a:gd name="adj1" fmla="val 4702"/>
            </a:avLst>
          </a:prstGeom>
          <a:ln w="57150">
            <a:solidFill>
              <a:schemeClr val="tx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3978912E-776D-1DD1-9877-C9E78ED5EDE3}"/>
              </a:ext>
            </a:extLst>
          </p:cNvPr>
          <p:cNvCxnSpPr>
            <a:cxnSpLocks/>
          </p:cNvCxnSpPr>
          <p:nvPr/>
        </p:nvCxnSpPr>
        <p:spPr>
          <a:xfrm flipV="1">
            <a:off x="2150466" y="3087649"/>
            <a:ext cx="0" cy="756849"/>
          </a:xfrm>
          <a:prstGeom prst="line">
            <a:avLst/>
          </a:prstGeom>
          <a:ln w="57150"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72797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06EBE2D9-3686-054D-2597-D310D2C90AC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36613138"/>
              </p:ext>
            </p:extLst>
          </p:nvPr>
        </p:nvGraphicFramePr>
        <p:xfrm>
          <a:off x="2057398" y="-344439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ชื่อเรื่อง 1">
            <a:extLst>
              <a:ext uri="{FF2B5EF4-FFF2-40B4-BE49-F238E27FC236}">
                <a16:creationId xmlns:a16="http://schemas.microsoft.com/office/drawing/2014/main" id="{7DB2B64E-5D66-A0E1-A018-6F099AA3A712}"/>
              </a:ext>
            </a:extLst>
          </p:cNvPr>
          <p:cNvSpPr txBox="1">
            <a:spLocks/>
          </p:cNvSpPr>
          <p:nvPr/>
        </p:nvSpPr>
        <p:spPr>
          <a:xfrm>
            <a:off x="2866426" y="899220"/>
            <a:ext cx="5580442" cy="9496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9pPr>
          </a:lstStyle>
          <a:p>
            <a:pPr algn="ctr"/>
            <a:r>
              <a:rPr lang="en-US" sz="4000"/>
              <a:t>Plan A+2 </a:t>
            </a:r>
            <a:endParaRPr lang="th-TH" sz="4000"/>
          </a:p>
        </p:txBody>
      </p:sp>
      <p:sp>
        <p:nvSpPr>
          <p:cNvPr id="3" name="สี่เหลี่ยมผืนผ้า: มุมมน 17">
            <a:extLst>
              <a:ext uri="{FF2B5EF4-FFF2-40B4-BE49-F238E27FC236}">
                <a16:creationId xmlns:a16="http://schemas.microsoft.com/office/drawing/2014/main" id="{0A114D0E-3B7B-7A9D-BAD7-9999F90D1CBC}"/>
              </a:ext>
            </a:extLst>
          </p:cNvPr>
          <p:cNvSpPr/>
          <p:nvPr/>
        </p:nvSpPr>
        <p:spPr>
          <a:xfrm>
            <a:off x="10185398" y="1147764"/>
            <a:ext cx="1769955" cy="636009"/>
          </a:xfrm>
          <a:prstGeom prst="roundRect">
            <a:avLst/>
          </a:prstGeom>
          <a:ln w="7620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>
                <a:solidFill>
                  <a:schemeClr val="accent1">
                    <a:lumMod val="25000"/>
                  </a:schemeClr>
                </a:solidFill>
                <a:latin typeface="Sriracha"/>
              </a:rPr>
              <a:t>Plan A+2</a:t>
            </a:r>
            <a:endParaRPr lang="th-TH" sz="2800">
              <a:solidFill>
                <a:schemeClr val="accent1">
                  <a:lumMod val="25000"/>
                </a:schemeClr>
              </a:solidFill>
              <a:latin typeface="Sriracha"/>
              <a:cs typeface="Cordia New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95927BC-BE4D-D26D-A6C1-FC54A9F73C55}"/>
              </a:ext>
            </a:extLst>
          </p:cNvPr>
          <p:cNvGrpSpPr/>
          <p:nvPr/>
        </p:nvGrpSpPr>
        <p:grpSpPr>
          <a:xfrm>
            <a:off x="2136745" y="3254227"/>
            <a:ext cx="1141858" cy="698588"/>
            <a:chOff x="7684561" y="1351722"/>
            <a:chExt cx="1141858" cy="698588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5F076E5-AD3B-3CBA-DB4D-040A064BA860}"/>
                </a:ext>
              </a:extLst>
            </p:cNvPr>
            <p:cNvSpPr/>
            <p:nvPr/>
          </p:nvSpPr>
          <p:spPr>
            <a:xfrm>
              <a:off x="7684561" y="1351722"/>
              <a:ext cx="1141858" cy="698588"/>
            </a:xfrm>
            <a:prstGeom prst="rect">
              <a:avLst/>
            </a:prstGeom>
          </p:spPr>
          <p:style>
            <a:lnRef idx="2">
              <a:schemeClr val="accent3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C561209-2290-BA90-A0B7-750621AC345F}"/>
                </a:ext>
              </a:extLst>
            </p:cNvPr>
            <p:cNvSpPr txBox="1"/>
            <p:nvPr/>
          </p:nvSpPr>
          <p:spPr>
            <a:xfrm>
              <a:off x="7684561" y="1351722"/>
              <a:ext cx="1141858" cy="69858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0320" tIns="20320" rIns="20320" bIns="20320" numCol="1" spcCol="1270" anchor="ctr" anchorCtr="0">
              <a:noAutofit/>
            </a:bodyPr>
            <a:lstStyle/>
            <a:p>
              <a:pPr marL="0" lvl="0" indent="0" algn="ctr" defTabSz="1422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200" kern="1200">
                  <a:latin typeface="Sriracha"/>
                  <a:cs typeface="+mj-cs"/>
                </a:rPr>
                <a:t>Fern</a:t>
              </a:r>
              <a:endParaRPr lang="th-TH" sz="3200" kern="1200">
                <a:latin typeface="Sriracha"/>
                <a:cs typeface="+mj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9A150EF9-D2CA-BCB3-25DC-AF1220157273}"/>
              </a:ext>
            </a:extLst>
          </p:cNvPr>
          <p:cNvGrpSpPr/>
          <p:nvPr/>
        </p:nvGrpSpPr>
        <p:grpSpPr>
          <a:xfrm>
            <a:off x="4203218" y="3254227"/>
            <a:ext cx="1141858" cy="698588"/>
            <a:chOff x="7684561" y="1351722"/>
            <a:chExt cx="1141858" cy="698588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4901194-50DB-003B-BB39-FF07D19401BE}"/>
                </a:ext>
              </a:extLst>
            </p:cNvPr>
            <p:cNvSpPr/>
            <p:nvPr/>
          </p:nvSpPr>
          <p:spPr>
            <a:xfrm>
              <a:off x="7684561" y="1351722"/>
              <a:ext cx="1141858" cy="698588"/>
            </a:xfrm>
            <a:prstGeom prst="rect">
              <a:avLst/>
            </a:prstGeom>
          </p:spPr>
          <p:style>
            <a:lnRef idx="2">
              <a:schemeClr val="accent3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B3DF14A-ECB9-DFC0-1504-8E5F20BF1C40}"/>
                </a:ext>
              </a:extLst>
            </p:cNvPr>
            <p:cNvSpPr txBox="1"/>
            <p:nvPr/>
          </p:nvSpPr>
          <p:spPr>
            <a:xfrm>
              <a:off x="7684561" y="1351722"/>
              <a:ext cx="1141858" cy="69858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0320" tIns="20320" rIns="20320" bIns="20320" numCol="1" spcCol="1270" anchor="ctr" anchorCtr="0">
              <a:noAutofit/>
            </a:bodyPr>
            <a:lstStyle/>
            <a:p>
              <a:pPr marL="0" lvl="0" indent="0" algn="ctr" defTabSz="1422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200" kern="1200">
                  <a:latin typeface="Sriracha"/>
                  <a:cs typeface="+mj-cs"/>
                </a:rPr>
                <a:t>Fern</a:t>
              </a:r>
              <a:endParaRPr lang="th-TH" sz="3200" kern="1200">
                <a:latin typeface="Sriracha"/>
                <a:cs typeface="+mj-cs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C7DAE7D-C811-1CE6-236A-572E1EC47AE6}"/>
              </a:ext>
            </a:extLst>
          </p:cNvPr>
          <p:cNvGrpSpPr/>
          <p:nvPr/>
        </p:nvGrpSpPr>
        <p:grpSpPr>
          <a:xfrm>
            <a:off x="4203218" y="4164227"/>
            <a:ext cx="1141858" cy="698588"/>
            <a:chOff x="7671179" y="2224957"/>
            <a:chExt cx="1141858" cy="698588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29304B4-2246-BB7A-7D64-2656BAEFDABB}"/>
                </a:ext>
              </a:extLst>
            </p:cNvPr>
            <p:cNvSpPr/>
            <p:nvPr/>
          </p:nvSpPr>
          <p:spPr>
            <a:xfrm>
              <a:off x="7671179" y="2224957"/>
              <a:ext cx="1141858" cy="698588"/>
            </a:xfrm>
            <a:prstGeom prst="rect">
              <a:avLst/>
            </a:prstGeom>
          </p:spPr>
          <p:style>
            <a:lnRef idx="2">
              <a:schemeClr val="accent3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B0020BE-A79E-3D73-030C-465AF52EBE41}"/>
                </a:ext>
              </a:extLst>
            </p:cNvPr>
            <p:cNvSpPr txBox="1"/>
            <p:nvPr/>
          </p:nvSpPr>
          <p:spPr>
            <a:xfrm>
              <a:off x="7671179" y="2224957"/>
              <a:ext cx="1141858" cy="69858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0320" tIns="20320" rIns="20320" bIns="20320" numCol="1" spcCol="1270" anchor="ctr" anchorCtr="0">
              <a:noAutofit/>
            </a:bodyPr>
            <a:lstStyle/>
            <a:p>
              <a:pPr marL="0" lvl="0" indent="0" algn="ctr" defTabSz="14224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th-TH" sz="3200" kern="1200" err="1">
                  <a:latin typeface="Sriracha"/>
                  <a:cs typeface="+mj-cs"/>
                </a:rPr>
                <a:t>Ant</a:t>
              </a:r>
              <a:endParaRPr lang="th-TH" sz="3200" kern="1200">
                <a:latin typeface="Sriracha"/>
                <a:cs typeface="+mj-cs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8FF2ECA-6CBE-FF08-1DC1-1E86A404E1E6}"/>
              </a:ext>
            </a:extLst>
          </p:cNvPr>
          <p:cNvGrpSpPr/>
          <p:nvPr/>
        </p:nvGrpSpPr>
        <p:grpSpPr>
          <a:xfrm>
            <a:off x="4203218" y="5078322"/>
            <a:ext cx="1141858" cy="698588"/>
            <a:chOff x="7656354" y="3098193"/>
            <a:chExt cx="1141858" cy="698588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4D07AE54-E0ED-B542-3270-DEF0BB81FA4B}"/>
                </a:ext>
              </a:extLst>
            </p:cNvPr>
            <p:cNvSpPr/>
            <p:nvPr/>
          </p:nvSpPr>
          <p:spPr>
            <a:xfrm>
              <a:off x="7656354" y="3098193"/>
              <a:ext cx="1141858" cy="698588"/>
            </a:xfrm>
            <a:prstGeom prst="rect">
              <a:avLst/>
            </a:prstGeom>
          </p:spPr>
          <p:style>
            <a:lnRef idx="2">
              <a:schemeClr val="accent3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A174D85-E7CB-BEBE-316C-2033CDD3257B}"/>
                </a:ext>
              </a:extLst>
            </p:cNvPr>
            <p:cNvSpPr txBox="1"/>
            <p:nvPr/>
          </p:nvSpPr>
          <p:spPr>
            <a:xfrm>
              <a:off x="7656354" y="3098193"/>
              <a:ext cx="1141858" cy="69858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0320" tIns="20320" rIns="20320" bIns="20320" numCol="1" spcCol="1270" anchor="ctr" anchorCtr="0">
              <a:noAutofit/>
            </a:bodyPr>
            <a:lstStyle/>
            <a:p>
              <a:pPr marL="0" lvl="0" indent="0" algn="ctr" defTabSz="1422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th-TH" sz="3200" kern="1200" err="1">
                  <a:latin typeface="Sriracha"/>
                  <a:cs typeface="+mj-cs"/>
                </a:rPr>
                <a:t>Ize</a:t>
              </a:r>
              <a:endParaRPr lang="th-TH" sz="3200" kern="1200">
                <a:latin typeface="Sriracha"/>
                <a:cs typeface="+mj-cs"/>
              </a:endParaRP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EE7D183E-84D7-47A1-EF04-8C4834EF295A}"/>
              </a:ext>
            </a:extLst>
          </p:cNvPr>
          <p:cNvSpPr txBox="1"/>
          <p:nvPr/>
        </p:nvSpPr>
        <p:spPr>
          <a:xfrm>
            <a:off x="7562418" y="5256813"/>
            <a:ext cx="276300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en-GB" sz="2400" b="0" i="0">
                <a:solidFill>
                  <a:schemeClr val="tx1"/>
                </a:solidFill>
                <a:effectLst/>
                <a:latin typeface="Sriracha"/>
              </a:rPr>
              <a:t>Deadline: 18 Nov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06E0DB0-1C6F-FDF2-7FA4-E3533FBAD336}"/>
              </a:ext>
            </a:extLst>
          </p:cNvPr>
          <p:cNvSpPr txBox="1"/>
          <p:nvPr/>
        </p:nvSpPr>
        <p:spPr>
          <a:xfrm>
            <a:off x="2006602" y="4178141"/>
            <a:ext cx="190506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en-GB" sz="2400" b="0" i="0">
                <a:solidFill>
                  <a:schemeClr val="tx1"/>
                </a:solidFill>
                <a:effectLst/>
                <a:latin typeface="Sriracha"/>
              </a:rPr>
              <a:t>Deadline: </a:t>
            </a:r>
            <a:r>
              <a:rPr lang="en-GB" sz="2400">
                <a:solidFill>
                  <a:schemeClr val="tx1"/>
                </a:solidFill>
                <a:latin typeface="Sriracha"/>
              </a:rPr>
              <a:t>23</a:t>
            </a:r>
            <a:r>
              <a:rPr lang="en-GB" sz="2400" b="0" i="0">
                <a:solidFill>
                  <a:schemeClr val="tx1"/>
                </a:solidFill>
                <a:effectLst/>
                <a:latin typeface="Sriracha"/>
              </a:rPr>
              <a:t> Oct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31B009E-8686-D5A1-6A6E-7A30940D968F}"/>
              </a:ext>
            </a:extLst>
          </p:cNvPr>
          <p:cNvCxnSpPr>
            <a:cxnSpLocks/>
          </p:cNvCxnSpPr>
          <p:nvPr/>
        </p:nvCxnSpPr>
        <p:spPr>
          <a:xfrm>
            <a:off x="3909884" y="3018408"/>
            <a:ext cx="0" cy="3051783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กล่องข้อความ 14">
            <a:extLst>
              <a:ext uri="{FF2B5EF4-FFF2-40B4-BE49-F238E27FC236}">
                <a16:creationId xmlns:a16="http://schemas.microsoft.com/office/drawing/2014/main" id="{02607C99-C81C-116D-BDAA-64FDB0B94124}"/>
              </a:ext>
            </a:extLst>
          </p:cNvPr>
          <p:cNvSpPr txBox="1"/>
          <p:nvPr/>
        </p:nvSpPr>
        <p:spPr>
          <a:xfrm>
            <a:off x="5638408" y="3341911"/>
            <a:ext cx="17961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latin typeface="Siracha"/>
              </a:rPr>
              <a:t>main.py</a:t>
            </a:r>
            <a:endParaRPr lang="th-TH" sz="2800">
              <a:latin typeface="Siracha"/>
            </a:endParaRPr>
          </a:p>
        </p:txBody>
      </p:sp>
      <p:sp>
        <p:nvSpPr>
          <p:cNvPr id="33" name="กล่องข้อความ 18">
            <a:extLst>
              <a:ext uri="{FF2B5EF4-FFF2-40B4-BE49-F238E27FC236}">
                <a16:creationId xmlns:a16="http://schemas.microsoft.com/office/drawing/2014/main" id="{82EB2766-B3F7-81CD-382E-782502A5D2E3}"/>
              </a:ext>
            </a:extLst>
          </p:cNvPr>
          <p:cNvSpPr txBox="1"/>
          <p:nvPr/>
        </p:nvSpPr>
        <p:spPr>
          <a:xfrm>
            <a:off x="5638409" y="4251911"/>
            <a:ext cx="1796143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latin typeface="Siracha"/>
              </a:rPr>
              <a:t>q_stat.py</a:t>
            </a:r>
            <a:endParaRPr lang="th-TH" sz="2800">
              <a:latin typeface="Siracha"/>
            </a:endParaRPr>
          </a:p>
        </p:txBody>
      </p:sp>
      <p:sp>
        <p:nvSpPr>
          <p:cNvPr id="34" name="กล่องข้อความ 20">
            <a:extLst>
              <a:ext uri="{FF2B5EF4-FFF2-40B4-BE49-F238E27FC236}">
                <a16:creationId xmlns:a16="http://schemas.microsoft.com/office/drawing/2014/main" id="{B9EB42C0-670C-FFAC-6507-C2991E749C17}"/>
              </a:ext>
            </a:extLst>
          </p:cNvPr>
          <p:cNvSpPr txBox="1"/>
          <p:nvPr/>
        </p:nvSpPr>
        <p:spPr>
          <a:xfrm>
            <a:off x="5642672" y="5166006"/>
            <a:ext cx="17961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latin typeface="Siracha"/>
              </a:rPr>
              <a:t>filter.py</a:t>
            </a:r>
            <a:endParaRPr lang="th-TH" sz="2800">
              <a:latin typeface="Siracha"/>
            </a:endParaRP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60440CCC-4CF1-05A5-A20D-110A38A6F599}"/>
              </a:ext>
            </a:extLst>
          </p:cNvPr>
          <p:cNvCxnSpPr>
            <a:stCxn id="10" idx="3"/>
            <a:endCxn id="32" idx="1"/>
          </p:cNvCxnSpPr>
          <p:nvPr/>
        </p:nvCxnSpPr>
        <p:spPr>
          <a:xfrm>
            <a:off x="5345076" y="3603521"/>
            <a:ext cx="293332" cy="0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9A718B8-0301-FE97-1723-CC4363704905}"/>
              </a:ext>
            </a:extLst>
          </p:cNvPr>
          <p:cNvCxnSpPr/>
          <p:nvPr/>
        </p:nvCxnSpPr>
        <p:spPr>
          <a:xfrm>
            <a:off x="5345076" y="4512117"/>
            <a:ext cx="293332" cy="0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B6961D68-BC85-429F-76A3-61ACE0120B63}"/>
              </a:ext>
            </a:extLst>
          </p:cNvPr>
          <p:cNvCxnSpPr/>
          <p:nvPr/>
        </p:nvCxnSpPr>
        <p:spPr>
          <a:xfrm>
            <a:off x="5345076" y="5427105"/>
            <a:ext cx="293332" cy="0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Action Button: Go Home 38">
            <a:hlinkClick r:id="rId8" action="ppaction://hlinksldjump" highlightClick="1"/>
            <a:extLst>
              <a:ext uri="{FF2B5EF4-FFF2-40B4-BE49-F238E27FC236}">
                <a16:creationId xmlns:a16="http://schemas.microsoft.com/office/drawing/2014/main" id="{F9F4F7E5-F43A-EC3E-5F2A-037BE70A00BF}"/>
              </a:ext>
            </a:extLst>
          </p:cNvPr>
          <p:cNvSpPr/>
          <p:nvPr/>
        </p:nvSpPr>
        <p:spPr>
          <a:xfrm>
            <a:off x="1506348" y="5718478"/>
            <a:ext cx="351713" cy="351713"/>
          </a:xfrm>
          <a:prstGeom prst="actionButtonHom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ight Brace 39">
            <a:extLst>
              <a:ext uri="{FF2B5EF4-FFF2-40B4-BE49-F238E27FC236}">
                <a16:creationId xmlns:a16="http://schemas.microsoft.com/office/drawing/2014/main" id="{E7E18A35-C2A8-1C73-B1D9-A4A3DBFC4AB1}"/>
              </a:ext>
            </a:extLst>
          </p:cNvPr>
          <p:cNvSpPr/>
          <p:nvPr/>
        </p:nvSpPr>
        <p:spPr>
          <a:xfrm>
            <a:off x="6854446" y="3213543"/>
            <a:ext cx="756357" cy="2626613"/>
          </a:xfrm>
          <a:prstGeom prst="rightBrace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ibbon: Tilted Up 40">
            <a:extLst>
              <a:ext uri="{FF2B5EF4-FFF2-40B4-BE49-F238E27FC236}">
                <a16:creationId xmlns:a16="http://schemas.microsoft.com/office/drawing/2014/main" id="{A975A78D-013F-0310-2DE5-B36B3B3F2B66}"/>
              </a:ext>
            </a:extLst>
          </p:cNvPr>
          <p:cNvSpPr/>
          <p:nvPr/>
        </p:nvSpPr>
        <p:spPr>
          <a:xfrm>
            <a:off x="7490660" y="3815066"/>
            <a:ext cx="2906521" cy="1261209"/>
          </a:xfrm>
          <a:prstGeom prst="ribbon2">
            <a:avLst>
              <a:gd name="adj1" fmla="val 16667"/>
              <a:gd name="adj2" fmla="val 75000"/>
            </a:avLst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กล่องข้อความ 12">
            <a:extLst>
              <a:ext uri="{FF2B5EF4-FFF2-40B4-BE49-F238E27FC236}">
                <a16:creationId xmlns:a16="http://schemas.microsoft.com/office/drawing/2014/main" id="{1C28408E-7D6E-CF73-F8DF-705EA72D525F}"/>
              </a:ext>
            </a:extLst>
          </p:cNvPr>
          <p:cNvSpPr txBox="1"/>
          <p:nvPr/>
        </p:nvSpPr>
        <p:spPr>
          <a:xfrm>
            <a:off x="8060063" y="3815066"/>
            <a:ext cx="178336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err="1">
                <a:solidFill>
                  <a:srgbClr val="502F89"/>
                </a:solidFill>
                <a:latin typeface="Siracha"/>
              </a:rPr>
              <a:t>fastq</a:t>
            </a:r>
            <a:endParaRPr lang="th-TH" sz="6000">
              <a:solidFill>
                <a:srgbClr val="502F89"/>
              </a:solidFill>
              <a:latin typeface="Siracha"/>
            </a:endParaRPr>
          </a:p>
        </p:txBody>
      </p:sp>
    </p:spTree>
    <p:extLst>
      <p:ext uri="{BB962C8B-B14F-4D97-AF65-F5344CB8AC3E}">
        <p14:creationId xmlns:p14="http://schemas.microsoft.com/office/powerpoint/2010/main" val="1725537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899FFF50-DBA7-808C-25D0-E6D0F8DBB5C7}"/>
              </a:ext>
            </a:extLst>
          </p:cNvPr>
          <p:cNvGrpSpPr/>
          <p:nvPr/>
        </p:nvGrpSpPr>
        <p:grpSpPr>
          <a:xfrm>
            <a:off x="1506349" y="874829"/>
            <a:ext cx="8425049" cy="763500"/>
            <a:chOff x="0" y="2128210"/>
            <a:chExt cx="2968278" cy="1241425"/>
          </a:xfrm>
        </p:grpSpPr>
        <p:sp>
          <p:nvSpPr>
            <p:cNvPr id="6" name="Arrow: Pentagon 5">
              <a:extLst>
                <a:ext uri="{FF2B5EF4-FFF2-40B4-BE49-F238E27FC236}">
                  <a16:creationId xmlns:a16="http://schemas.microsoft.com/office/drawing/2014/main" id="{FEC085FB-35D6-329A-B772-08F8D60514F5}"/>
                </a:ext>
              </a:extLst>
            </p:cNvPr>
            <p:cNvSpPr/>
            <p:nvPr/>
          </p:nvSpPr>
          <p:spPr>
            <a:xfrm>
              <a:off x="0" y="2128210"/>
              <a:ext cx="2968278" cy="1241425"/>
            </a:xfrm>
            <a:prstGeom prst="homePlat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rgbClr r="0" g="0" b="0"/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sz="3200"/>
            </a:p>
          </p:txBody>
        </p:sp>
        <p:sp>
          <p:nvSpPr>
            <p:cNvPr id="7" name="Arrow: Pentagon 4">
              <a:extLst>
                <a:ext uri="{FF2B5EF4-FFF2-40B4-BE49-F238E27FC236}">
                  <a16:creationId xmlns:a16="http://schemas.microsoft.com/office/drawing/2014/main" id="{16807CD4-B528-3A3B-D4DD-3EEA408E6100}"/>
                </a:ext>
              </a:extLst>
            </p:cNvPr>
            <p:cNvSpPr txBox="1"/>
            <p:nvPr/>
          </p:nvSpPr>
          <p:spPr>
            <a:xfrm>
              <a:off x="0" y="2128210"/>
              <a:ext cx="2657922" cy="124142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2682" tIns="61341" rIns="30671" bIns="61341" numCol="1" spcCol="1270" anchor="ctr" anchorCtr="0">
              <a:noAutofit/>
            </a:bodyPr>
            <a:lstStyle/>
            <a:p>
              <a:pPr marL="0" lvl="0" indent="0" defTabSz="1022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200" kern="1200">
                  <a:solidFill>
                    <a:schemeClr val="bg1">
                      <a:lumMod val="50000"/>
                    </a:schemeClr>
                  </a:solidFill>
                </a:rPr>
                <a:t>Design program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BE5B332-B01F-88A0-80BF-132FD7E3AB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8919" y="930589"/>
            <a:ext cx="2485483" cy="763500"/>
          </a:xfrm>
          <a:noFill/>
        </p:spPr>
        <p:txBody>
          <a:bodyPr>
            <a:noAutofit/>
          </a:bodyPr>
          <a:lstStyle/>
          <a:p>
            <a:r>
              <a:rPr lang="en-US" sz="2800" b="0">
                <a:solidFill>
                  <a:schemeClr val="bg1">
                    <a:lumMod val="50000"/>
                  </a:schemeClr>
                </a:solidFill>
                <a:latin typeface="+mj-lt"/>
              </a:rPr>
              <a:t>(23/10/67)</a:t>
            </a:r>
            <a:br>
              <a:rPr lang="en-US" sz="2800" b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endParaRPr lang="en-US" sz="2800" b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74B295-A64E-78E0-45D1-9CD93A7E53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155F3F06-A413-4A1D-B8C8-3FA2510685E2}" type="slidenum">
              <a:rPr lang="th-TH" smtClean="0"/>
              <a:t>8</a:t>
            </a:fld>
            <a:endParaRPr lang="th-TH"/>
          </a:p>
        </p:txBody>
      </p:sp>
      <p:sp>
        <p:nvSpPr>
          <p:cNvPr id="12" name="สี่เหลี่ยมผืนผ้า: มุมมน 17">
            <a:extLst>
              <a:ext uri="{FF2B5EF4-FFF2-40B4-BE49-F238E27FC236}">
                <a16:creationId xmlns:a16="http://schemas.microsoft.com/office/drawing/2014/main" id="{BDB83638-96AC-9B58-24BD-B95944D73876}"/>
              </a:ext>
            </a:extLst>
          </p:cNvPr>
          <p:cNvSpPr/>
          <p:nvPr/>
        </p:nvSpPr>
        <p:spPr>
          <a:xfrm>
            <a:off x="10185398" y="1147764"/>
            <a:ext cx="1769955" cy="636009"/>
          </a:xfrm>
          <a:prstGeom prst="roundRect">
            <a:avLst/>
          </a:prstGeom>
          <a:ln w="7620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>
                <a:solidFill>
                  <a:schemeClr val="accent1">
                    <a:lumMod val="25000"/>
                  </a:schemeClr>
                </a:solidFill>
                <a:latin typeface="Sriracha"/>
              </a:rPr>
              <a:t>Plan A+2</a:t>
            </a:r>
            <a:endParaRPr lang="th-TH" sz="2800">
              <a:solidFill>
                <a:schemeClr val="accent1">
                  <a:lumMod val="25000"/>
                </a:schemeClr>
              </a:solidFill>
              <a:latin typeface="Sriracha"/>
              <a:cs typeface="Cordia New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5AA508F-41D6-E8FE-28EB-DCCDFA4190E7}"/>
              </a:ext>
            </a:extLst>
          </p:cNvPr>
          <p:cNvSpPr txBox="1"/>
          <p:nvPr/>
        </p:nvSpPr>
        <p:spPr>
          <a:xfrm>
            <a:off x="1604401" y="2060178"/>
            <a:ext cx="32688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solidFill>
                  <a:schemeClr val="bg2"/>
                </a:solidFill>
                <a:latin typeface="+mj-lt"/>
              </a:rPr>
              <a:t>Program Features</a:t>
            </a:r>
          </a:p>
        </p:txBody>
      </p:sp>
      <p:sp>
        <p:nvSpPr>
          <p:cNvPr id="14" name="กล่องข้อความ 7">
            <a:hlinkClick r:id="rId3" action="ppaction://hlinksldjump"/>
            <a:extLst>
              <a:ext uri="{FF2B5EF4-FFF2-40B4-BE49-F238E27FC236}">
                <a16:creationId xmlns:a16="http://schemas.microsoft.com/office/drawing/2014/main" id="{EC53A902-7400-3F7D-F648-EC3EB30CE425}"/>
              </a:ext>
            </a:extLst>
          </p:cNvPr>
          <p:cNvSpPr txBox="1"/>
          <p:nvPr/>
        </p:nvSpPr>
        <p:spPr>
          <a:xfrm>
            <a:off x="2493857" y="2613598"/>
            <a:ext cx="17961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err="1">
                <a:latin typeface="Siracha"/>
              </a:rPr>
              <a:t>calQ</a:t>
            </a:r>
            <a:endParaRPr lang="th-TH" sz="2800">
              <a:latin typeface="Siracha"/>
            </a:endParaRPr>
          </a:p>
        </p:txBody>
      </p:sp>
      <p:cxnSp>
        <p:nvCxnSpPr>
          <p:cNvPr id="15" name="ตัวเชื่อมต่อ: หักมุม 4">
            <a:extLst>
              <a:ext uri="{FF2B5EF4-FFF2-40B4-BE49-F238E27FC236}">
                <a16:creationId xmlns:a16="http://schemas.microsoft.com/office/drawing/2014/main" id="{8D9D09F7-FB9F-384F-9FD4-9EDAB89C9EA2}"/>
              </a:ext>
            </a:extLst>
          </p:cNvPr>
          <p:cNvCxnSpPr>
            <a:cxnSpLocks/>
          </p:cNvCxnSpPr>
          <p:nvPr/>
        </p:nvCxnSpPr>
        <p:spPr>
          <a:xfrm>
            <a:off x="1881177" y="2473198"/>
            <a:ext cx="612680" cy="402010"/>
          </a:xfrm>
          <a:prstGeom prst="bentConnector3">
            <a:avLst>
              <a:gd name="adj1" fmla="val 4702"/>
            </a:avLst>
          </a:prstGeom>
          <a:ln w="5715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ตัวเชื่อมต่อ: หักมุม 13">
            <a:extLst>
              <a:ext uri="{FF2B5EF4-FFF2-40B4-BE49-F238E27FC236}">
                <a16:creationId xmlns:a16="http://schemas.microsoft.com/office/drawing/2014/main" id="{D99AD887-0CCA-2539-D2F1-66A561198C9E}"/>
              </a:ext>
            </a:extLst>
          </p:cNvPr>
          <p:cNvCxnSpPr>
            <a:cxnSpLocks/>
          </p:cNvCxnSpPr>
          <p:nvPr/>
        </p:nvCxnSpPr>
        <p:spPr>
          <a:xfrm>
            <a:off x="1881177" y="3110937"/>
            <a:ext cx="612680" cy="402010"/>
          </a:xfrm>
          <a:prstGeom prst="bentConnector3">
            <a:avLst>
              <a:gd name="adj1" fmla="val 4702"/>
            </a:avLst>
          </a:prstGeom>
          <a:ln w="5715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กล่องข้อความ 14">
            <a:hlinkClick r:id="rId4" action="ppaction://hlinksldjump"/>
            <a:extLst>
              <a:ext uri="{FF2B5EF4-FFF2-40B4-BE49-F238E27FC236}">
                <a16:creationId xmlns:a16="http://schemas.microsoft.com/office/drawing/2014/main" id="{EE1E2BDC-40AD-E17B-65CC-F86D4B3CB3F9}"/>
              </a:ext>
            </a:extLst>
          </p:cNvPr>
          <p:cNvSpPr txBox="1"/>
          <p:nvPr/>
        </p:nvSpPr>
        <p:spPr>
          <a:xfrm>
            <a:off x="2493857" y="3246019"/>
            <a:ext cx="17961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err="1">
                <a:latin typeface="Siracha"/>
              </a:rPr>
              <a:t>len</a:t>
            </a:r>
            <a:endParaRPr lang="th-TH" sz="2800">
              <a:latin typeface="Siracha"/>
            </a:endParaRPr>
          </a:p>
        </p:txBody>
      </p:sp>
      <p:cxnSp>
        <p:nvCxnSpPr>
          <p:cNvPr id="18" name="ตัวเชื่อมต่อ: หักมุม 17">
            <a:extLst>
              <a:ext uri="{FF2B5EF4-FFF2-40B4-BE49-F238E27FC236}">
                <a16:creationId xmlns:a16="http://schemas.microsoft.com/office/drawing/2014/main" id="{FCF8A371-B694-4726-6F49-C1CAC1A8B136}"/>
              </a:ext>
            </a:extLst>
          </p:cNvPr>
          <p:cNvCxnSpPr>
            <a:cxnSpLocks/>
          </p:cNvCxnSpPr>
          <p:nvPr/>
        </p:nvCxnSpPr>
        <p:spPr>
          <a:xfrm>
            <a:off x="1881177" y="3743358"/>
            <a:ext cx="612680" cy="402010"/>
          </a:xfrm>
          <a:prstGeom prst="bentConnector3">
            <a:avLst>
              <a:gd name="adj1" fmla="val 4702"/>
            </a:avLst>
          </a:prstGeom>
          <a:ln w="5715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กล่องข้อความ 18">
            <a:hlinkClick r:id="rId5" action="ppaction://hlinksldjump"/>
            <a:extLst>
              <a:ext uri="{FF2B5EF4-FFF2-40B4-BE49-F238E27FC236}">
                <a16:creationId xmlns:a16="http://schemas.microsoft.com/office/drawing/2014/main" id="{92DFBD19-39B4-A934-3021-E3A2BA77C30D}"/>
              </a:ext>
            </a:extLst>
          </p:cNvPr>
          <p:cNvSpPr txBox="1"/>
          <p:nvPr/>
        </p:nvSpPr>
        <p:spPr>
          <a:xfrm>
            <a:off x="2493857" y="3878440"/>
            <a:ext cx="1796143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err="1">
                <a:latin typeface="Siracha"/>
              </a:rPr>
              <a:t>Qsum</a:t>
            </a:r>
            <a:endParaRPr lang="th-TH" sz="2800">
              <a:latin typeface="Siracha"/>
            </a:endParaRPr>
          </a:p>
        </p:txBody>
      </p:sp>
      <p:cxnSp>
        <p:nvCxnSpPr>
          <p:cNvPr id="20" name="ตัวเชื่อมต่อ: หักมุม 19">
            <a:extLst>
              <a:ext uri="{FF2B5EF4-FFF2-40B4-BE49-F238E27FC236}">
                <a16:creationId xmlns:a16="http://schemas.microsoft.com/office/drawing/2014/main" id="{56948BF7-6E54-3195-F85D-8734E75BB822}"/>
              </a:ext>
            </a:extLst>
          </p:cNvPr>
          <p:cNvCxnSpPr>
            <a:cxnSpLocks/>
          </p:cNvCxnSpPr>
          <p:nvPr/>
        </p:nvCxnSpPr>
        <p:spPr>
          <a:xfrm>
            <a:off x="1881177" y="4375779"/>
            <a:ext cx="612680" cy="402010"/>
          </a:xfrm>
          <a:prstGeom prst="bentConnector3">
            <a:avLst>
              <a:gd name="adj1" fmla="val 4702"/>
            </a:avLst>
          </a:prstGeom>
          <a:ln w="5715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กล่องข้อความ 20">
            <a:hlinkClick r:id="rId6" action="ppaction://hlinksldjump"/>
            <a:extLst>
              <a:ext uri="{FF2B5EF4-FFF2-40B4-BE49-F238E27FC236}">
                <a16:creationId xmlns:a16="http://schemas.microsoft.com/office/drawing/2014/main" id="{D9AB39D5-CF24-3A5B-7FFD-83F1081F3DE8}"/>
              </a:ext>
            </a:extLst>
          </p:cNvPr>
          <p:cNvSpPr txBox="1"/>
          <p:nvPr/>
        </p:nvSpPr>
        <p:spPr>
          <a:xfrm>
            <a:off x="2493857" y="4510861"/>
            <a:ext cx="17961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latin typeface="Siracha"/>
              </a:rPr>
              <a:t>filter</a:t>
            </a:r>
            <a:endParaRPr lang="th-TH" sz="2800">
              <a:latin typeface="Siracha"/>
            </a:endParaRPr>
          </a:p>
        </p:txBody>
      </p:sp>
      <p:cxnSp>
        <p:nvCxnSpPr>
          <p:cNvPr id="22" name="ตัวเชื่อมต่อ: หักมุม 19">
            <a:extLst>
              <a:ext uri="{FF2B5EF4-FFF2-40B4-BE49-F238E27FC236}">
                <a16:creationId xmlns:a16="http://schemas.microsoft.com/office/drawing/2014/main" id="{FE4F31A6-E51B-2E04-477F-CEE75F278630}"/>
              </a:ext>
            </a:extLst>
          </p:cNvPr>
          <p:cNvCxnSpPr>
            <a:cxnSpLocks/>
          </p:cNvCxnSpPr>
          <p:nvPr/>
        </p:nvCxnSpPr>
        <p:spPr>
          <a:xfrm>
            <a:off x="1881177" y="4976978"/>
            <a:ext cx="612680" cy="402010"/>
          </a:xfrm>
          <a:prstGeom prst="bentConnector3">
            <a:avLst>
              <a:gd name="adj1" fmla="val 4702"/>
            </a:avLst>
          </a:prstGeom>
          <a:ln w="5715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กล่องข้อความ 20">
            <a:hlinkClick r:id="rId7" action="ppaction://hlinksldjump"/>
            <a:extLst>
              <a:ext uri="{FF2B5EF4-FFF2-40B4-BE49-F238E27FC236}">
                <a16:creationId xmlns:a16="http://schemas.microsoft.com/office/drawing/2014/main" id="{86485E85-822F-487B-C0BC-7233B8FF1A6D}"/>
              </a:ext>
            </a:extLst>
          </p:cNvPr>
          <p:cNvSpPr txBox="1"/>
          <p:nvPr/>
        </p:nvSpPr>
        <p:spPr>
          <a:xfrm>
            <a:off x="2493857" y="5112060"/>
            <a:ext cx="17961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err="1">
                <a:latin typeface="Siracha"/>
              </a:rPr>
              <a:t>newFASTQ</a:t>
            </a:r>
            <a:endParaRPr lang="th-TH" sz="2800">
              <a:latin typeface="Siracha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E9E0C99-7AB7-2A80-7A27-4F28C90D0F8E}"/>
              </a:ext>
            </a:extLst>
          </p:cNvPr>
          <p:cNvSpPr txBox="1"/>
          <p:nvPr/>
        </p:nvSpPr>
        <p:spPr>
          <a:xfrm>
            <a:off x="3744540" y="2730718"/>
            <a:ext cx="6422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>
                <a:latin typeface="+mj-lt"/>
              </a:rPr>
              <a:t>: Calculate a mean of quality score for each read.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0DBF7C9-6F48-CA43-E6C5-29AC6ED2E31C}"/>
              </a:ext>
            </a:extLst>
          </p:cNvPr>
          <p:cNvSpPr txBox="1"/>
          <p:nvPr/>
        </p:nvSpPr>
        <p:spPr>
          <a:xfrm>
            <a:off x="3744540" y="3394392"/>
            <a:ext cx="6422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>
                <a:latin typeface="+mj-lt"/>
              </a:rPr>
              <a:t>: Calculate length for each read.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A7D8071-6710-4CB7-3DCD-4E61ED01D588}"/>
              </a:ext>
            </a:extLst>
          </p:cNvPr>
          <p:cNvSpPr txBox="1"/>
          <p:nvPr/>
        </p:nvSpPr>
        <p:spPr>
          <a:xfrm>
            <a:off x="3744540" y="3989098"/>
            <a:ext cx="70397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>
                <a:latin typeface="+mj-lt"/>
              </a:rPr>
              <a:t>: Calculate mean of quality score and length for each read.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C60E240-5FD0-4EA6-8DDE-22C689CA6BF4}"/>
              </a:ext>
            </a:extLst>
          </p:cNvPr>
          <p:cNvSpPr txBox="1"/>
          <p:nvPr/>
        </p:nvSpPr>
        <p:spPr>
          <a:xfrm>
            <a:off x="3744539" y="4648018"/>
            <a:ext cx="6422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>
                <a:latin typeface="+mj-lt"/>
              </a:rPr>
              <a:t>: Filter each read.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BA6DC54-4AE5-5CED-B564-DA6DCC10E694}"/>
              </a:ext>
            </a:extLst>
          </p:cNvPr>
          <p:cNvSpPr txBox="1"/>
          <p:nvPr/>
        </p:nvSpPr>
        <p:spPr>
          <a:xfrm>
            <a:off x="4290000" y="5265948"/>
            <a:ext cx="6422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>
                <a:latin typeface="+mj-lt"/>
              </a:rPr>
              <a:t>: Create a new FASTQ file with filtered reads.</a:t>
            </a:r>
          </a:p>
        </p:txBody>
      </p:sp>
      <p:sp>
        <p:nvSpPr>
          <p:cNvPr id="32" name="Action Button: Go Home 31">
            <a:hlinkClick r:id="rId8" action="ppaction://hlinksldjump" highlightClick="1"/>
            <a:extLst>
              <a:ext uri="{FF2B5EF4-FFF2-40B4-BE49-F238E27FC236}">
                <a16:creationId xmlns:a16="http://schemas.microsoft.com/office/drawing/2014/main" id="{3128C853-91C0-BB55-E285-22480FF088C7}"/>
              </a:ext>
            </a:extLst>
          </p:cNvPr>
          <p:cNvSpPr/>
          <p:nvPr/>
        </p:nvSpPr>
        <p:spPr>
          <a:xfrm>
            <a:off x="1506348" y="5718478"/>
            <a:ext cx="351713" cy="351713"/>
          </a:xfrm>
          <a:prstGeom prst="actionButtonHom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260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7D0A24-CD6D-3B61-2DF2-D8F796E13A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E3E38CF-54D2-1550-FB2A-55CAAF7B4114}"/>
              </a:ext>
            </a:extLst>
          </p:cNvPr>
          <p:cNvSpPr/>
          <p:nvPr/>
        </p:nvSpPr>
        <p:spPr>
          <a:xfrm>
            <a:off x="1506348" y="2294298"/>
            <a:ext cx="8679049" cy="1673267"/>
          </a:xfrm>
          <a:prstGeom prst="rect">
            <a:avLst/>
          </a:prstGeom>
          <a:solidFill>
            <a:schemeClr val="tx2">
              <a:lumMod val="85000"/>
            </a:schemeClr>
          </a:solidFill>
          <a:ln>
            <a:solidFill>
              <a:schemeClr val="bg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F0C9EE-CCE8-A848-20DF-EE09843042B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155F3F06-A413-4A1D-B8C8-3FA2510685E2}" type="slidenum">
              <a:rPr lang="th-TH" smtClean="0"/>
              <a:t>9</a:t>
            </a:fld>
            <a:endParaRPr lang="th-TH"/>
          </a:p>
        </p:txBody>
      </p:sp>
      <p:sp>
        <p:nvSpPr>
          <p:cNvPr id="12" name="สี่เหลี่ยมผืนผ้า: มุมมน 17">
            <a:extLst>
              <a:ext uri="{FF2B5EF4-FFF2-40B4-BE49-F238E27FC236}">
                <a16:creationId xmlns:a16="http://schemas.microsoft.com/office/drawing/2014/main" id="{5645197D-CB18-0FC9-13F9-AAB957A44BA7}"/>
              </a:ext>
            </a:extLst>
          </p:cNvPr>
          <p:cNvSpPr/>
          <p:nvPr/>
        </p:nvSpPr>
        <p:spPr>
          <a:xfrm>
            <a:off x="10185398" y="1147764"/>
            <a:ext cx="1769955" cy="636009"/>
          </a:xfrm>
          <a:prstGeom prst="roundRect">
            <a:avLst/>
          </a:prstGeom>
          <a:ln w="7620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>
                <a:solidFill>
                  <a:schemeClr val="accent1">
                    <a:lumMod val="25000"/>
                  </a:schemeClr>
                </a:solidFill>
                <a:latin typeface="Sriracha"/>
              </a:rPr>
              <a:t>Plan A+2</a:t>
            </a:r>
            <a:endParaRPr lang="th-TH" sz="2800">
              <a:solidFill>
                <a:schemeClr val="accent1">
                  <a:lumMod val="25000"/>
                </a:schemeClr>
              </a:solidFill>
              <a:latin typeface="Sriracha"/>
              <a:cs typeface="Cordia New"/>
            </a:endParaRPr>
          </a:p>
        </p:txBody>
      </p:sp>
      <p:sp>
        <p:nvSpPr>
          <p:cNvPr id="14" name="กล่องข้อความ 7">
            <a:extLst>
              <a:ext uri="{FF2B5EF4-FFF2-40B4-BE49-F238E27FC236}">
                <a16:creationId xmlns:a16="http://schemas.microsoft.com/office/drawing/2014/main" id="{435A26AF-6A1E-82E3-01A1-A4EACAA5F5E4}"/>
              </a:ext>
            </a:extLst>
          </p:cNvPr>
          <p:cNvSpPr txBox="1"/>
          <p:nvPr/>
        </p:nvSpPr>
        <p:spPr>
          <a:xfrm>
            <a:off x="1583423" y="1679345"/>
            <a:ext cx="10541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err="1">
                <a:latin typeface="Siracha"/>
              </a:rPr>
              <a:t>calQ</a:t>
            </a:r>
            <a:endParaRPr lang="th-TH" sz="2800">
              <a:latin typeface="Siracha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75137EF-9885-ABD3-035E-B0E9D04B0CB3}"/>
              </a:ext>
            </a:extLst>
          </p:cNvPr>
          <p:cNvSpPr txBox="1"/>
          <p:nvPr/>
        </p:nvSpPr>
        <p:spPr>
          <a:xfrm>
            <a:off x="2792739" y="1809528"/>
            <a:ext cx="6422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>
                <a:latin typeface="+mj-lt"/>
              </a:rPr>
              <a:t>: Calculate a mean of quality score for each read.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DCCCDB4-104C-19E4-461B-3FBCB0D9F04E}"/>
              </a:ext>
            </a:extLst>
          </p:cNvPr>
          <p:cNvSpPr txBox="1"/>
          <p:nvPr/>
        </p:nvSpPr>
        <p:spPr>
          <a:xfrm>
            <a:off x="1583423" y="2350058"/>
            <a:ext cx="5751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th-TH" sz="18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./</a:t>
            </a:r>
            <a:r>
              <a:rPr lang="en-US" sz="1800" err="1">
                <a:latin typeface="Courier New" panose="02070309020205020404" pitchFamily="49" charset="0"/>
                <a:cs typeface="Courier New" panose="02070309020205020404" pitchFamily="49" charset="0"/>
              </a:rPr>
              <a:t>fastq</a:t>
            </a:r>
            <a:r>
              <a:rPr lang="th-TH" sz="18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err="1">
                <a:latin typeface="Courier New" panose="02070309020205020404" pitchFamily="49" charset="0"/>
                <a:cs typeface="Courier New" panose="02070309020205020404" pitchFamily="49" charset="0"/>
              </a:rPr>
              <a:t>calQ</a:t>
            </a:r>
            <a:r>
              <a:rPr lang="th-TH" sz="18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-f </a:t>
            </a:r>
            <a:r>
              <a:rPr lang="en-US" sz="1800" err="1">
                <a:latin typeface="Courier New" panose="02070309020205020404" pitchFamily="49" charset="0"/>
                <a:cs typeface="Courier New" panose="02070309020205020404" pitchFamily="49" charset="0"/>
              </a:rPr>
              <a:t>data_test.fastq</a:t>
            </a:r>
            <a:endParaRPr lang="en-US" sz="180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C3E673A5-6C83-A2AE-C6ED-4F78D2DA2A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7740823"/>
              </p:ext>
            </p:extLst>
          </p:nvPr>
        </p:nvGraphicFramePr>
        <p:xfrm>
          <a:off x="1722140" y="2775150"/>
          <a:ext cx="5432076" cy="10972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94170">
                  <a:extLst>
                    <a:ext uri="{9D8B030D-6E8A-4147-A177-3AD203B41FA5}">
                      <a16:colId xmlns:a16="http://schemas.microsoft.com/office/drawing/2014/main" val="2128859554"/>
                    </a:ext>
                  </a:extLst>
                </a:gridCol>
                <a:gridCol w="1313645">
                  <a:extLst>
                    <a:ext uri="{9D8B030D-6E8A-4147-A177-3AD203B41FA5}">
                      <a16:colId xmlns:a16="http://schemas.microsoft.com/office/drawing/2014/main" val="2471598017"/>
                    </a:ext>
                  </a:extLst>
                </a:gridCol>
                <a:gridCol w="1519707">
                  <a:extLst>
                    <a:ext uri="{9D8B030D-6E8A-4147-A177-3AD203B41FA5}">
                      <a16:colId xmlns:a16="http://schemas.microsoft.com/office/drawing/2014/main" val="1660420685"/>
                    </a:ext>
                  </a:extLst>
                </a:gridCol>
                <a:gridCol w="1004554">
                  <a:extLst>
                    <a:ext uri="{9D8B030D-6E8A-4147-A177-3AD203B41FA5}">
                      <a16:colId xmlns:a16="http://schemas.microsoft.com/office/drawing/2014/main" val="4237826487"/>
                    </a:ext>
                  </a:extLst>
                </a:gridCol>
              </a:tblGrid>
              <a:tr h="261000"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read id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barcode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Q score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SD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9650046"/>
                  </a:ext>
                </a:extLst>
              </a:tr>
              <a:tr h="124731"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10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36858005"/>
                  </a:ext>
                </a:extLst>
              </a:tr>
              <a:tr h="261000"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20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0228913"/>
                  </a:ext>
                </a:extLst>
              </a:tr>
              <a:tr h="261000"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30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2508301"/>
                  </a:ext>
                </a:extLst>
              </a:tr>
            </a:tbl>
          </a:graphicData>
        </a:graphic>
      </p:graphicFrame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15E9DA7-D6A2-39F8-EB80-25F3E248F8FF}"/>
              </a:ext>
            </a:extLst>
          </p:cNvPr>
          <p:cNvCxnSpPr/>
          <p:nvPr/>
        </p:nvCxnSpPr>
        <p:spPr>
          <a:xfrm>
            <a:off x="1354667" y="4093817"/>
            <a:ext cx="9130453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A2A4612B-2D92-AAE7-E0C3-7CD1DE993AF5}"/>
              </a:ext>
            </a:extLst>
          </p:cNvPr>
          <p:cNvSpPr/>
          <p:nvPr/>
        </p:nvSpPr>
        <p:spPr>
          <a:xfrm>
            <a:off x="1506348" y="4218661"/>
            <a:ext cx="8679049" cy="1354373"/>
          </a:xfrm>
          <a:prstGeom prst="rect">
            <a:avLst/>
          </a:prstGeom>
          <a:solidFill>
            <a:schemeClr val="tx2">
              <a:lumMod val="85000"/>
            </a:schemeClr>
          </a:solidFill>
          <a:ln>
            <a:solidFill>
              <a:schemeClr val="bg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21B04CE-B52A-BF08-69AA-845250AB9861}"/>
              </a:ext>
            </a:extLst>
          </p:cNvPr>
          <p:cNvSpPr txBox="1"/>
          <p:nvPr/>
        </p:nvSpPr>
        <p:spPr>
          <a:xfrm>
            <a:off x="1583423" y="4274421"/>
            <a:ext cx="5751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th-TH" sz="18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./</a:t>
            </a:r>
            <a:r>
              <a:rPr lang="en-US" sz="1800" err="1">
                <a:latin typeface="Courier New" panose="02070309020205020404" pitchFamily="49" charset="0"/>
                <a:cs typeface="Courier New" panose="02070309020205020404" pitchFamily="49" charset="0"/>
              </a:rPr>
              <a:t>fastq</a:t>
            </a:r>
            <a:r>
              <a:rPr lang="th-TH" sz="18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err="1">
                <a:latin typeface="Courier New" panose="02070309020205020404" pitchFamily="49" charset="0"/>
                <a:cs typeface="Courier New" panose="02070309020205020404" pitchFamily="49" charset="0"/>
              </a:rPr>
              <a:t>calQ</a:t>
            </a:r>
            <a:r>
              <a:rPr lang="th-TH" sz="18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-f </a:t>
            </a:r>
            <a:r>
              <a:rPr lang="en-US" sz="1800" err="1">
                <a:latin typeface="Courier New" panose="02070309020205020404" pitchFamily="49" charset="0"/>
                <a:cs typeface="Courier New" panose="02070309020205020404" pitchFamily="49" charset="0"/>
              </a:rPr>
              <a:t>data_test.fastq</a:t>
            </a:r>
            <a:r>
              <a:rPr 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b="1">
                <a:latin typeface="Courier New" panose="02070309020205020404" pitchFamily="49" charset="0"/>
                <a:cs typeface="Courier New" panose="02070309020205020404" pitchFamily="49" charset="0"/>
              </a:rPr>
              <a:t>-b</a:t>
            </a:r>
          </a:p>
        </p:txBody>
      </p:sp>
      <p:graphicFrame>
        <p:nvGraphicFramePr>
          <p:cNvPr id="34" name="Table 33">
            <a:extLst>
              <a:ext uri="{FF2B5EF4-FFF2-40B4-BE49-F238E27FC236}">
                <a16:creationId xmlns:a16="http://schemas.microsoft.com/office/drawing/2014/main" id="{AF91C7C8-E7CE-E3EE-9655-23D7DEE8B1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0657985"/>
              </p:ext>
            </p:extLst>
          </p:nvPr>
        </p:nvGraphicFramePr>
        <p:xfrm>
          <a:off x="1682204" y="4643753"/>
          <a:ext cx="8309166" cy="783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29434">
                  <a:extLst>
                    <a:ext uri="{9D8B030D-6E8A-4147-A177-3AD203B41FA5}">
                      <a16:colId xmlns:a16="http://schemas.microsoft.com/office/drawing/2014/main" val="2128859554"/>
                    </a:ext>
                  </a:extLst>
                </a:gridCol>
                <a:gridCol w="2065867">
                  <a:extLst>
                    <a:ext uri="{9D8B030D-6E8A-4147-A177-3AD203B41FA5}">
                      <a16:colId xmlns:a16="http://schemas.microsoft.com/office/drawing/2014/main" val="2471598017"/>
                    </a:ext>
                  </a:extLst>
                </a:gridCol>
                <a:gridCol w="1896533">
                  <a:extLst>
                    <a:ext uri="{9D8B030D-6E8A-4147-A177-3AD203B41FA5}">
                      <a16:colId xmlns:a16="http://schemas.microsoft.com/office/drawing/2014/main" val="1660420685"/>
                    </a:ext>
                  </a:extLst>
                </a:gridCol>
                <a:gridCol w="596054">
                  <a:extLst>
                    <a:ext uri="{9D8B030D-6E8A-4147-A177-3AD203B41FA5}">
                      <a16:colId xmlns:a16="http://schemas.microsoft.com/office/drawing/2014/main" val="4237826487"/>
                    </a:ext>
                  </a:extLst>
                </a:gridCol>
                <a:gridCol w="1334346">
                  <a:extLst>
                    <a:ext uri="{9D8B030D-6E8A-4147-A177-3AD203B41FA5}">
                      <a16:colId xmlns:a16="http://schemas.microsoft.com/office/drawing/2014/main" val="2061677217"/>
                    </a:ext>
                  </a:extLst>
                </a:gridCol>
                <a:gridCol w="1286932">
                  <a:extLst>
                    <a:ext uri="{9D8B030D-6E8A-4147-A177-3AD203B41FA5}">
                      <a16:colId xmlns:a16="http://schemas.microsoft.com/office/drawing/2014/main" val="113487147"/>
                    </a:ext>
                  </a:extLst>
                </a:gridCol>
              </a:tblGrid>
              <a:tr h="261000"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barcode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Number of reads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mean</a:t>
                      </a:r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Q score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SD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min</a:t>
                      </a:r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score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max</a:t>
                      </a:r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score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9650046"/>
                  </a:ext>
                </a:extLst>
              </a:tr>
              <a:tr h="261000"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15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10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20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36858005"/>
                  </a:ext>
                </a:extLst>
              </a:tr>
              <a:tr h="261000"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30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30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30</a:t>
                      </a:r>
                    </a:p>
                  </a:txBody>
                  <a:tcPr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0228913"/>
                  </a:ext>
                </a:extLst>
              </a:tr>
            </a:tbl>
          </a:graphicData>
        </a:graphic>
      </p:graphicFrame>
      <p:sp>
        <p:nvSpPr>
          <p:cNvPr id="35" name="Action Button: Go Home 34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37F0BF43-0C52-C0F1-BB32-D90414300B69}"/>
              </a:ext>
            </a:extLst>
          </p:cNvPr>
          <p:cNvSpPr/>
          <p:nvPr/>
        </p:nvSpPr>
        <p:spPr>
          <a:xfrm>
            <a:off x="1506348" y="5718478"/>
            <a:ext cx="351713" cy="351713"/>
          </a:xfrm>
          <a:prstGeom prst="actionButtonHom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BDFCE71-25F3-AD4F-2600-7C39E5E95D01}"/>
              </a:ext>
            </a:extLst>
          </p:cNvPr>
          <p:cNvGrpSpPr/>
          <p:nvPr/>
        </p:nvGrpSpPr>
        <p:grpSpPr>
          <a:xfrm>
            <a:off x="1506349" y="874829"/>
            <a:ext cx="8425049" cy="763500"/>
            <a:chOff x="0" y="2128210"/>
            <a:chExt cx="2968278" cy="1241425"/>
          </a:xfrm>
        </p:grpSpPr>
        <p:sp>
          <p:nvSpPr>
            <p:cNvPr id="39" name="Arrow: Pentagon 38">
              <a:extLst>
                <a:ext uri="{FF2B5EF4-FFF2-40B4-BE49-F238E27FC236}">
                  <a16:creationId xmlns:a16="http://schemas.microsoft.com/office/drawing/2014/main" id="{F9215EBB-3546-4808-2FBD-5492687F47D9}"/>
                </a:ext>
              </a:extLst>
            </p:cNvPr>
            <p:cNvSpPr/>
            <p:nvPr/>
          </p:nvSpPr>
          <p:spPr>
            <a:xfrm>
              <a:off x="0" y="2128210"/>
              <a:ext cx="2968278" cy="1241425"/>
            </a:xfrm>
            <a:prstGeom prst="homePlat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rgbClr r="0" g="0" b="0"/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sz="3200"/>
            </a:p>
          </p:txBody>
        </p:sp>
        <p:sp>
          <p:nvSpPr>
            <p:cNvPr id="40" name="Arrow: Pentagon 4">
              <a:extLst>
                <a:ext uri="{FF2B5EF4-FFF2-40B4-BE49-F238E27FC236}">
                  <a16:creationId xmlns:a16="http://schemas.microsoft.com/office/drawing/2014/main" id="{CD75117E-EDAE-1E71-28E8-8DBAFF509755}"/>
                </a:ext>
              </a:extLst>
            </p:cNvPr>
            <p:cNvSpPr txBox="1"/>
            <p:nvPr/>
          </p:nvSpPr>
          <p:spPr>
            <a:xfrm>
              <a:off x="0" y="2128210"/>
              <a:ext cx="2657922" cy="124142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2682" tIns="61341" rIns="30671" bIns="61341" numCol="1" spcCol="1270" anchor="ctr" anchorCtr="0">
              <a:noAutofit/>
            </a:bodyPr>
            <a:lstStyle/>
            <a:p>
              <a:pPr marL="0" lvl="0" indent="0" defTabSz="1022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200" kern="1200">
                  <a:solidFill>
                    <a:schemeClr val="bg1">
                      <a:lumMod val="50000"/>
                    </a:schemeClr>
                  </a:solidFill>
                </a:rPr>
                <a:t>Design program</a:t>
              </a:r>
            </a:p>
          </p:txBody>
        </p:sp>
      </p:grpSp>
      <p:sp>
        <p:nvSpPr>
          <p:cNvPr id="41" name="Title 1">
            <a:extLst>
              <a:ext uri="{FF2B5EF4-FFF2-40B4-BE49-F238E27FC236}">
                <a16:creationId xmlns:a16="http://schemas.microsoft.com/office/drawing/2014/main" id="{02FD8386-40E9-9169-A8ED-3B6ADCB94D31}"/>
              </a:ext>
            </a:extLst>
          </p:cNvPr>
          <p:cNvSpPr txBox="1">
            <a:spLocks/>
          </p:cNvSpPr>
          <p:nvPr/>
        </p:nvSpPr>
        <p:spPr>
          <a:xfrm>
            <a:off x="4778919" y="930589"/>
            <a:ext cx="2485483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riracha"/>
              <a:buNone/>
              <a:defRPr sz="3600" b="1" i="0" u="none" strike="noStrike" cap="none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defRPr>
            </a:lvl9pPr>
          </a:lstStyle>
          <a:p>
            <a:r>
              <a:rPr lang="en-US" sz="2800" b="0">
                <a:solidFill>
                  <a:schemeClr val="bg1">
                    <a:lumMod val="50000"/>
                  </a:schemeClr>
                </a:solidFill>
                <a:latin typeface="+mj-lt"/>
              </a:rPr>
              <a:t>(Prototype)</a:t>
            </a:r>
            <a:br>
              <a:rPr lang="en-US" sz="2800" b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endParaRPr lang="en-US" sz="2800" b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0585023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lidesMania Template">
  <a:themeElements>
    <a:clrScheme name="Simple Light">
      <a:dk1>
        <a:srgbClr val="1A3B58"/>
      </a:dk1>
      <a:lt1>
        <a:srgbClr val="AF96DB"/>
      </a:lt1>
      <a:dk2>
        <a:srgbClr val="000000"/>
      </a:dk2>
      <a:lt2>
        <a:srgbClr val="FFFFFF"/>
      </a:lt2>
      <a:accent1>
        <a:srgbClr val="FFC8DD"/>
      </a:accent1>
      <a:accent2>
        <a:srgbClr val="BDE0FE"/>
      </a:accent2>
      <a:accent3>
        <a:srgbClr val="E8D2F8"/>
      </a:accent3>
      <a:accent4>
        <a:srgbClr val="FFC8DD"/>
      </a:accent4>
      <a:accent5>
        <a:srgbClr val="BDE0FE"/>
      </a:accent5>
      <a:accent6>
        <a:srgbClr val="E8D2F8"/>
      </a:accent6>
      <a:hlink>
        <a:srgbClr val="9900FF"/>
      </a:hlink>
      <a:folHlink>
        <a:srgbClr val="0097A7"/>
      </a:folHlink>
    </a:clrScheme>
    <a:fontScheme name="Prompt">
      <a:majorFont>
        <a:latin typeface="Prompt"/>
        <a:ea typeface=""/>
        <a:cs typeface="Prompt"/>
      </a:majorFont>
      <a:minorFont>
        <a:latin typeface="Prompt"/>
        <a:ea typeface=""/>
        <a:cs typeface="Prompt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ธีมของ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Pastel Notebook · SlidesMania</Template>
  <TotalTime>0</TotalTime>
  <Words>3013</Words>
  <Application>Microsoft Macintosh PowerPoint</Application>
  <PresentationFormat>Widescreen</PresentationFormat>
  <Paragraphs>821</Paragraphs>
  <Slides>40</Slides>
  <Notes>34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53" baseType="lpstr">
      <vt:lpstr>Aptos</vt:lpstr>
      <vt:lpstr>Arial</vt:lpstr>
      <vt:lpstr>Calibri</vt:lpstr>
      <vt:lpstr>Courier New</vt:lpstr>
      <vt:lpstr>Homemade Apple</vt:lpstr>
      <vt:lpstr>Maven Pro</vt:lpstr>
      <vt:lpstr>Poppins</vt:lpstr>
      <vt:lpstr>Poppins Light</vt:lpstr>
      <vt:lpstr>Prompt</vt:lpstr>
      <vt:lpstr>Siracha</vt:lpstr>
      <vt:lpstr>Sriracha</vt:lpstr>
      <vt:lpstr>Wingdings</vt:lpstr>
      <vt:lpstr>SlidesMania Template</vt:lpstr>
      <vt:lpstr>Project SIRE504</vt:lpstr>
      <vt:lpstr>Plan A (27/09/67)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(23/10/67) </vt:lpstr>
      <vt:lpstr>PowerPoint Presentation</vt:lpstr>
      <vt:lpstr>(Prototype)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(Fern)</vt:lpstr>
      <vt:lpstr>PowerPoint Presentation</vt:lpstr>
      <vt:lpstr>PowerPoint Presentation</vt:lpstr>
      <vt:lpstr>PowerPoint Presentation</vt:lpstr>
      <vt:lpstr>(Ant) </vt:lpstr>
      <vt:lpstr>(Ant) </vt:lpstr>
      <vt:lpstr>(Ant) </vt:lpstr>
      <vt:lpstr>(Ant) </vt:lpstr>
      <vt:lpstr>(Ant) </vt:lpstr>
      <vt:lpstr>(Ant) </vt:lpstr>
      <vt:lpstr>(Ant) </vt:lpstr>
      <vt:lpstr>(Ant) </vt:lpstr>
      <vt:lpstr>(Ant) </vt:lpstr>
      <vt:lpstr>(Ant) </vt:lpstr>
      <vt:lpstr>(Ize) </vt:lpstr>
      <vt:lpstr>(Ize) </vt:lpstr>
      <vt:lpstr>(Ize) </vt:lpstr>
      <vt:lpstr>(Ize) </vt:lpstr>
      <vt:lpstr>(Ize) </vt:lpstr>
      <vt:lpstr>(Ize)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SIRE504</dc:title>
  <dc:creator>SORAWAN TIRATRAKOONWICHAYA</dc:creator>
  <cp:lastModifiedBy>PHANISA BUTSIRI</cp:lastModifiedBy>
  <cp:revision>1</cp:revision>
  <dcterms:created xsi:type="dcterms:W3CDTF">2024-09-27T11:19:25Z</dcterms:created>
  <dcterms:modified xsi:type="dcterms:W3CDTF">2024-12-05T13:15:57Z</dcterms:modified>
</cp:coreProperties>
</file>